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CDE-0292-409D-8E08-A9465A2054DF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D333-68A2-4201-A57D-F4D4D6E4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CDE-0292-409D-8E08-A9465A2054DF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D333-68A2-4201-A57D-F4D4D6E4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CDE-0292-409D-8E08-A9465A2054DF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D333-68A2-4201-A57D-F4D4D6E4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CDE-0292-409D-8E08-A9465A2054DF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D333-68A2-4201-A57D-F4D4D6E4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CDE-0292-409D-8E08-A9465A2054DF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D333-68A2-4201-A57D-F4D4D6E4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CDE-0292-409D-8E08-A9465A2054DF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D333-68A2-4201-A57D-F4D4D6E49A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CDE-0292-409D-8E08-A9465A2054DF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D333-68A2-4201-A57D-F4D4D6E4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CDE-0292-409D-8E08-A9465A2054DF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D333-68A2-4201-A57D-F4D4D6E4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CDE-0292-409D-8E08-A9465A2054DF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D333-68A2-4201-A57D-F4D4D6E4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CDE-0292-409D-8E08-A9465A2054DF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3D333-68A2-4201-A57D-F4D4D6E4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6CDE-0292-409D-8E08-A9465A2054DF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D333-68A2-4201-A57D-F4D4D6E49A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406CDE-0292-409D-8E08-A9465A2054DF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3D3D333-68A2-4201-A57D-F4D4D6E49A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Carbs and fiber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carbs and grains?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 Vitamins (thiamin, riboflavin, niacin and </a:t>
            </a:r>
            <a:r>
              <a:rPr lang="en-US" dirty="0" err="1"/>
              <a:t>folate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Minerals (iron, magnesium)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Reduce blood cholesterol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Lower the risk of heart disease, obesity and type 2 diabetes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Feel full longer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Carbohydrates-gives us energy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Form </a:t>
            </a:r>
            <a:r>
              <a:rPr lang="en-US" dirty="0"/>
              <a:t>red blood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Iron carries oxygen in the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8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278557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  <a:cs typeface="Arial" charset="0"/>
              </a:rPr>
              <a:t>Carbohydrates are the body’s main-energy source. They help the body use protein and fat efficiently.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Sugar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Starch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Fiber</a:t>
            </a:r>
          </a:p>
          <a:p>
            <a:pPr lvl="1"/>
            <a:r>
              <a:rPr lang="en-US" sz="2400" dirty="0">
                <a:latin typeface="Arial" charset="0"/>
                <a:cs typeface="Arial" charset="0"/>
              </a:rPr>
              <a:t>4 calories per gram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74834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/>
              <a:t>Simple Carbs</a:t>
            </a:r>
          </a:p>
          <a:p>
            <a:pPr lvl="1"/>
            <a:r>
              <a:rPr lang="en-US" dirty="0"/>
              <a:t>Contain one or two sugars</a:t>
            </a:r>
          </a:p>
          <a:p>
            <a:pPr lvl="1"/>
            <a:r>
              <a:rPr lang="en-US" dirty="0"/>
              <a:t>Fruit, milk, white &amp; brown sugar</a:t>
            </a:r>
          </a:p>
          <a:p>
            <a:pPr lvl="1"/>
            <a:r>
              <a:rPr lang="en-US" dirty="0"/>
              <a:t>Digested and absorbed quickly</a:t>
            </a:r>
          </a:p>
          <a:p>
            <a:pPr lvl="1"/>
            <a:r>
              <a:rPr lang="en-US" dirty="0"/>
              <a:t>Short bursts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/>
              <a:t>Complex Carbs</a:t>
            </a:r>
          </a:p>
          <a:p>
            <a:pPr lvl="1"/>
            <a:r>
              <a:rPr lang="en-US" dirty="0"/>
              <a:t>Contain long chains of sugar</a:t>
            </a:r>
          </a:p>
          <a:p>
            <a:pPr lvl="1"/>
            <a:r>
              <a:rPr lang="en-US" dirty="0"/>
              <a:t>Grains, legumes and starchy veggies</a:t>
            </a:r>
          </a:p>
          <a:p>
            <a:pPr lvl="1"/>
            <a:r>
              <a:rPr lang="en-US" dirty="0"/>
              <a:t>Long-lasting energy</a:t>
            </a:r>
          </a:p>
          <a:p>
            <a:pPr lvl="1"/>
            <a:r>
              <a:rPr lang="en-US" dirty="0"/>
              <a:t>Take longer to digest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vs.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1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cs typeface="Arial" charset="0"/>
              </a:rPr>
              <a:t>Fiber is found only in plant food, along with starch and sugar. It is the part of the plant that cannot be digested by people.</a:t>
            </a:r>
          </a:p>
          <a:p>
            <a:pPr lvl="1"/>
            <a:r>
              <a:rPr lang="en-US" sz="2600" dirty="0">
                <a:latin typeface="Arial" charset="0"/>
                <a:cs typeface="Arial" charset="0"/>
              </a:rPr>
              <a:t>Bran, legumes, fruit, vegetables, whole grains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3341687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3200400" cy="37124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Soluble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Dissolves in water.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Feel full longer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Slows down the release of sugar into blood, helps lower cholesterol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43600" y="588366"/>
            <a:ext cx="3200400" cy="37124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Insoluble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Does NOT dissolve in water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It’s rough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Cleans and scrubs the digestive tract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20940" cy="548640"/>
          </a:xfrm>
        </p:spPr>
        <p:txBody>
          <a:bodyPr/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30286"/>
            <a:ext cx="3096420" cy="357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6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80" y="304799"/>
            <a:ext cx="5125720" cy="549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8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</TotalTime>
  <Words>204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Carbs and fiber</vt:lpstr>
      <vt:lpstr>Why do we need carbs and grains?</vt:lpstr>
      <vt:lpstr>carbohydrates</vt:lpstr>
      <vt:lpstr>Simple vs. complex</vt:lpstr>
      <vt:lpstr>fiber</vt:lpstr>
      <vt:lpstr>Fiber</vt:lpstr>
      <vt:lpstr>PowerPoint Presentation</vt:lpstr>
    </vt:vector>
  </TitlesOfParts>
  <Company>Washington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Carbs and fiber</dc:title>
  <dc:creator>Jenn Russell</dc:creator>
  <cp:lastModifiedBy>Jenn Russell</cp:lastModifiedBy>
  <cp:revision>4</cp:revision>
  <dcterms:created xsi:type="dcterms:W3CDTF">2013-09-30T15:02:35Z</dcterms:created>
  <dcterms:modified xsi:type="dcterms:W3CDTF">2013-09-30T15:23:52Z</dcterms:modified>
</cp:coreProperties>
</file>