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9.xml" ContentType="application/vnd.openxmlformats-officedocument.them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0.xml" ContentType="application/vnd.openxmlformats-officedocument.them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1.xml" ContentType="application/vnd.openxmlformats-officedocument.them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2.xml" ContentType="application/vnd.openxmlformats-officedocument.them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3.xml" ContentType="application/vnd.openxmlformats-officedocument.them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4.xml" ContentType="application/vnd.openxmlformats-officedocument.theme+xml"/>
  <Override PartName="/ppt/theme/themeOverride49.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15.xml" ContentType="application/vnd.openxmlformats-officedocument.theme+xml"/>
  <Override PartName="/ppt/theme/themeOverride53.xml" ContentType="application/vnd.openxmlformats-officedocument.themeOverride+xml"/>
  <Override PartName="/ppt/theme/themeOverride54.xml" ContentType="application/vnd.openxmlformats-officedocument.themeOverride+xml"/>
  <Override PartName="/ppt/theme/themeOverride55.xml" ContentType="application/vnd.openxmlformats-officedocument.themeOverride+xml"/>
  <Override PartName="/ppt/theme/themeOverride56.xml" ContentType="application/vnd.openxmlformats-officedocument.themeOverrid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7" r:id="rId3"/>
    <p:sldMasterId id="2147483702" r:id="rId4"/>
    <p:sldMasterId id="2147483717" r:id="rId5"/>
    <p:sldMasterId id="2147483732" r:id="rId6"/>
    <p:sldMasterId id="2147483747" r:id="rId7"/>
    <p:sldMasterId id="2147483762" r:id="rId8"/>
    <p:sldMasterId id="2147483777" r:id="rId9"/>
    <p:sldMasterId id="2147483792" r:id="rId10"/>
    <p:sldMasterId id="2147483807" r:id="rId11"/>
    <p:sldMasterId id="2147483822" r:id="rId12"/>
    <p:sldMasterId id="2147483837" r:id="rId13"/>
    <p:sldMasterId id="2147483852" r:id="rId14"/>
    <p:sldMasterId id="2147483867" r:id="rId15"/>
  </p:sldMasterIdLst>
  <p:notesMasterIdLst>
    <p:notesMasterId r:id="rId55"/>
  </p:notesMasterIdLst>
  <p:handoutMasterIdLst>
    <p:handoutMasterId r:id="rId56"/>
  </p:handoutMasterIdLst>
  <p:sldIdLst>
    <p:sldId id="288" r:id="rId16"/>
    <p:sldId id="289" r:id="rId17"/>
    <p:sldId id="257" r:id="rId18"/>
    <p:sldId id="276" r:id="rId19"/>
    <p:sldId id="287" r:id="rId20"/>
    <p:sldId id="290" r:id="rId21"/>
    <p:sldId id="291" r:id="rId22"/>
    <p:sldId id="292" r:id="rId23"/>
    <p:sldId id="293" r:id="rId24"/>
    <p:sldId id="294" r:id="rId25"/>
    <p:sldId id="295" r:id="rId26"/>
    <p:sldId id="277" r:id="rId27"/>
    <p:sldId id="278" r:id="rId28"/>
    <p:sldId id="279" r:id="rId29"/>
    <p:sldId id="296" r:id="rId30"/>
    <p:sldId id="297" r:id="rId31"/>
    <p:sldId id="298" r:id="rId32"/>
    <p:sldId id="283" r:id="rId33"/>
    <p:sldId id="284" r:id="rId34"/>
    <p:sldId id="258" r:id="rId35"/>
    <p:sldId id="259" r:id="rId36"/>
    <p:sldId id="260" r:id="rId37"/>
    <p:sldId id="261" r:id="rId38"/>
    <p:sldId id="262" r:id="rId39"/>
    <p:sldId id="263" r:id="rId40"/>
    <p:sldId id="264" r:id="rId41"/>
    <p:sldId id="265" r:id="rId42"/>
    <p:sldId id="266" r:id="rId43"/>
    <p:sldId id="267" r:id="rId44"/>
    <p:sldId id="270" r:id="rId45"/>
    <p:sldId id="269" r:id="rId46"/>
    <p:sldId id="271" r:id="rId47"/>
    <p:sldId id="272" r:id="rId48"/>
    <p:sldId id="273" r:id="rId49"/>
    <p:sldId id="274" r:id="rId50"/>
    <p:sldId id="275" r:id="rId51"/>
    <p:sldId id="299" r:id="rId52"/>
    <p:sldId id="300" r:id="rId53"/>
    <p:sldId id="285" r:id="rId54"/>
  </p:sldIdLst>
  <p:sldSz cx="9144000" cy="6858000" type="screen4x3"/>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C617"/>
    <a:srgbClr val="F4E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1734" y="-1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472" y="-78"/>
      </p:cViewPr>
      <p:guideLst>
        <p:guide orient="horz" pos="2951"/>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471"/>
          </a:xfrm>
          <a:prstGeom prst="rect">
            <a:avLst/>
          </a:prstGeom>
        </p:spPr>
        <p:txBody>
          <a:bodyPr vert="horz" lIns="93973" tIns="46986" rIns="93973" bIns="46986" rtlCol="0"/>
          <a:lstStyle>
            <a:lvl1pPr algn="r">
              <a:defRPr sz="1200"/>
            </a:lvl1pPr>
          </a:lstStyle>
          <a:p>
            <a:fld id="{8EC20FC1-FD05-468C-B84F-D1EFFBE089ED}" type="datetimeFigureOut">
              <a:rPr lang="en-US" smtClean="0"/>
              <a:pPr/>
              <a:t>1/15/2019</a:t>
            </a:fld>
            <a:endParaRPr lang="en-US"/>
          </a:p>
        </p:txBody>
      </p:sp>
      <p:sp>
        <p:nvSpPr>
          <p:cNvPr id="4" name="Footer Placeholder 3"/>
          <p:cNvSpPr>
            <a:spLocks noGrp="1"/>
          </p:cNvSpPr>
          <p:nvPr>
            <p:ph type="ftr" sz="quarter" idx="2"/>
          </p:nvPr>
        </p:nvSpPr>
        <p:spPr>
          <a:xfrm>
            <a:off x="0" y="8899328"/>
            <a:ext cx="3066733" cy="468471"/>
          </a:xfrm>
          <a:prstGeom prst="rect">
            <a:avLst/>
          </a:prstGeom>
        </p:spPr>
        <p:txBody>
          <a:bodyPr vert="horz" lIns="93973" tIns="46986" rIns="93973" bIns="46986"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9328"/>
            <a:ext cx="3066733" cy="468471"/>
          </a:xfrm>
          <a:prstGeom prst="rect">
            <a:avLst/>
          </a:prstGeom>
        </p:spPr>
        <p:txBody>
          <a:bodyPr vert="horz" lIns="93973" tIns="46986" rIns="93973" bIns="46986" rtlCol="0" anchor="b"/>
          <a:lstStyle>
            <a:lvl1pPr algn="r">
              <a:defRPr sz="1200"/>
            </a:lvl1pPr>
          </a:lstStyle>
          <a:p>
            <a:fld id="{95799F6D-C3E2-481B-B45F-4D71EB8DA6CE}" type="slidenum">
              <a:rPr lang="en-US" smtClean="0"/>
              <a:pPr/>
              <a:t>‹#›</a:t>
            </a:fld>
            <a:endParaRPr lang="en-US"/>
          </a:p>
        </p:txBody>
      </p:sp>
    </p:spTree>
    <p:extLst>
      <p:ext uri="{BB962C8B-B14F-4D97-AF65-F5344CB8AC3E}">
        <p14:creationId xmlns:p14="http://schemas.microsoft.com/office/powerpoint/2010/main" val="3601213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5" y="0"/>
            <a:ext cx="3066733" cy="468471"/>
          </a:xfrm>
          <a:prstGeom prst="rect">
            <a:avLst/>
          </a:prstGeom>
        </p:spPr>
        <p:txBody>
          <a:bodyPr vert="horz" lIns="93973" tIns="46986" rIns="93973" bIns="46986" rtlCol="0"/>
          <a:lstStyle>
            <a:lvl1pPr algn="r">
              <a:defRPr sz="1200"/>
            </a:lvl1pPr>
          </a:lstStyle>
          <a:p>
            <a:fld id="{21B8C9D0-BB6D-439D-8CC1-29D31FBA2810}" type="datetimeFigureOut">
              <a:rPr lang="en-US" smtClean="0"/>
              <a:pPr/>
              <a:t>1/15/2019</a:t>
            </a:fld>
            <a:endParaRPr lang="en-US"/>
          </a:p>
        </p:txBody>
      </p:sp>
      <p:sp>
        <p:nvSpPr>
          <p:cNvPr id="4" name="Slide Image Placeholder 3"/>
          <p:cNvSpPr>
            <a:spLocks noGrp="1" noRot="1" noChangeAspect="1"/>
          </p:cNvSpPr>
          <p:nvPr>
            <p:ph type="sldImg" idx="2"/>
          </p:nvPr>
        </p:nvSpPr>
        <p:spPr>
          <a:xfrm>
            <a:off x="1196975" y="703263"/>
            <a:ext cx="4683125" cy="3513137"/>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450477"/>
            <a:ext cx="5661660" cy="4216241"/>
          </a:xfrm>
          <a:prstGeom prst="rect">
            <a:avLst/>
          </a:prstGeom>
        </p:spPr>
        <p:txBody>
          <a:bodyPr vert="horz" lIns="93973" tIns="46986" rIns="93973" bIns="469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66733" cy="468471"/>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8"/>
            <a:ext cx="3066733" cy="468471"/>
          </a:xfrm>
          <a:prstGeom prst="rect">
            <a:avLst/>
          </a:prstGeom>
        </p:spPr>
        <p:txBody>
          <a:bodyPr vert="horz" lIns="93973" tIns="46986" rIns="93973" bIns="46986" rtlCol="0" anchor="b"/>
          <a:lstStyle>
            <a:lvl1pPr algn="r">
              <a:defRPr sz="1200"/>
            </a:lvl1pPr>
          </a:lstStyle>
          <a:p>
            <a:fld id="{158230F8-3C66-4237-9636-D2B8C40C3181}" type="slidenum">
              <a:rPr lang="en-US" smtClean="0"/>
              <a:pPr/>
              <a:t>‹#›</a:t>
            </a:fld>
            <a:endParaRPr lang="en-US"/>
          </a:p>
        </p:txBody>
      </p:sp>
    </p:spTree>
    <p:extLst>
      <p:ext uri="{BB962C8B-B14F-4D97-AF65-F5344CB8AC3E}">
        <p14:creationId xmlns:p14="http://schemas.microsoft.com/office/powerpoint/2010/main" val="177216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AC126FA-8E56-4CF7-B1AC-23F1087970A0}" type="slidenum">
              <a:rPr lang="en-US">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78DEF84-5E9F-4471-8AE1-36DA91EB91D7}" type="slidenum">
              <a:rPr lang="en-US">
                <a:solidFill>
                  <a:prstClr val="black"/>
                </a:solidFill>
              </a:rPr>
              <a:pPr/>
              <a:t>15</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8AECA72-EF47-4312-8211-5D769EE02B39}" type="slidenum">
              <a:rPr lang="en-US">
                <a:solidFill>
                  <a:prstClr val="black"/>
                </a:solidFill>
              </a:rPr>
              <a:pPr/>
              <a:t>16</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22C1901-8A59-4C5A-BD58-9F4C3F455AC4}" type="slidenum">
              <a:rPr lang="en-US">
                <a:solidFill>
                  <a:prstClr val="black"/>
                </a:solidFill>
              </a:rPr>
              <a:pPr/>
              <a:t>17</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Line delineates</a:t>
            </a:r>
            <a:r>
              <a:rPr lang="en-US" baseline="0" dirty="0" smtClean="0"/>
              <a:t> space, outlines form, and conveys a sense of movement or direction</a:t>
            </a:r>
            <a:endParaRPr lang="en-US" dirty="0"/>
          </a:p>
        </p:txBody>
      </p:sp>
      <p:sp>
        <p:nvSpPr>
          <p:cNvPr id="4" name="Slide Number Placeholder 3"/>
          <p:cNvSpPr>
            <a:spLocks noGrp="1"/>
          </p:cNvSpPr>
          <p:nvPr>
            <p:ph type="sldNum" sz="quarter" idx="10"/>
          </p:nvPr>
        </p:nvSpPr>
        <p:spPr/>
        <p:txBody>
          <a:bodyPr/>
          <a:lstStyle/>
          <a:p>
            <a:fld id="{158230F8-3C66-4237-9636-D2B8C40C3181}"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8230F8-3C66-4237-9636-D2B8C40C3181}" type="slidenum">
              <a:rPr lang="en-US" smtClean="0"/>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DE189B7-6168-45E7-BC50-2215C6638479}" type="slidenum">
              <a:rPr lang="en-US">
                <a:solidFill>
                  <a:prstClr val="black"/>
                </a:solidFill>
              </a:rPr>
              <a:pPr/>
              <a:t>38</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C453A9-8C89-4E76-B75B-522EE3CBD63E}" type="slidenum">
              <a:rPr lang="en-US">
                <a:solidFill>
                  <a:prstClr val="black"/>
                </a:solidFill>
              </a: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0BBC9E8-BD8C-4CBC-99E4-24D93E78CAC9}" type="slidenum">
              <a:rPr lang="en-US">
                <a:solidFill>
                  <a:prstClr val="black"/>
                </a:solidFill>
              </a:rPr>
              <a:pPr/>
              <a:t>5</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AC638A2-AA3D-46A1-A6E1-6104C71DA013}" type="slidenum">
              <a:rPr lang="en-US">
                <a:solidFill>
                  <a:prstClr val="black"/>
                </a:solidFill>
              </a:rPr>
              <a:pPr/>
              <a:t>6</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368E3CF-FA25-4621-8A3D-AB234369205B}" type="slidenum">
              <a:rPr lang="en-US">
                <a:solidFill>
                  <a:prstClr val="black"/>
                </a:solidFill>
              </a:rPr>
              <a:pPr/>
              <a:t>7</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0B309D8-F283-4858-A257-9FF6FACD5BA5}" type="slidenum">
              <a:rPr lang="en-US">
                <a:solidFill>
                  <a:prstClr val="black"/>
                </a:solidFill>
              </a:rPr>
              <a:pPr/>
              <a:t>8</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5894E72-BBC2-4832-B32C-56276C30C396}" type="slidenum">
              <a:rPr lang="en-US">
                <a:solidFill>
                  <a:prstClr val="black"/>
                </a:solidFill>
              </a:rPr>
              <a:pPr/>
              <a:t>9</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8884043-50F4-4233-8311-4FAEFD3ADC8E}" type="slidenum">
              <a:rPr lang="en-US">
                <a:solidFill>
                  <a:prstClr val="black"/>
                </a:solidFill>
              </a:rPr>
              <a:pPr/>
              <a:t>10</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2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8.xml"/><Relationship Id="rId1" Type="http://schemas.openxmlformats.org/officeDocument/2006/relationships/themeOverride" Target="../theme/themeOverride2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29.xml"/></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3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3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9.xml"/><Relationship Id="rId1" Type="http://schemas.openxmlformats.org/officeDocument/2006/relationships/themeOverride" Target="../theme/themeOverride3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33.xml"/></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3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3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0.xml"/><Relationship Id="rId1" Type="http://schemas.openxmlformats.org/officeDocument/2006/relationships/themeOverride" Target="../theme/themeOverride3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40.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37.xml"/></Relationships>
</file>

<file path=ppt/slideLayouts/_rels/slideLayout141.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3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3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1.xml"/><Relationship Id="rId1" Type="http://schemas.openxmlformats.org/officeDocument/2006/relationships/themeOverride" Target="../theme/themeOverride4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hemeOverride" Target="../theme/themeOverride41.xml"/></Relationships>
</file>

<file path=ppt/slideLayouts/_rels/slideLayout155.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hemeOverride" Target="../theme/themeOverride4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hemeOverride" Target="../theme/themeOverride4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2.xml"/><Relationship Id="rId1" Type="http://schemas.openxmlformats.org/officeDocument/2006/relationships/themeOverride" Target="../theme/themeOverride4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45.xml"/></Relationships>
</file>

<file path=ppt/slideLayouts/_rels/slideLayout169.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46.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4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3.xml"/><Relationship Id="rId1" Type="http://schemas.openxmlformats.org/officeDocument/2006/relationships/themeOverride" Target="../theme/themeOverride4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hemeOverride" Target="../theme/themeOverride49.xml"/></Relationships>
</file>

<file path=ppt/slideLayouts/_rels/slideLayout183.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hemeOverride" Target="../theme/themeOverride5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hemeOverride" Target="../theme/themeOverride5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4.xml"/><Relationship Id="rId1" Type="http://schemas.openxmlformats.org/officeDocument/2006/relationships/themeOverride" Target="../theme/themeOverride5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hemeOverride" Target="../theme/themeOverride53.xml"/></Relationships>
</file>

<file path=ppt/slideLayouts/_rels/slideLayout197.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hemeOverride" Target="../theme/themeOverride5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hemeOverride" Target="../theme/themeOverride5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5.xml"/><Relationship Id="rId1" Type="http://schemas.openxmlformats.org/officeDocument/2006/relationships/themeOverride" Target="../theme/themeOverride5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5.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3.xml"/><Relationship Id="rId1" Type="http://schemas.openxmlformats.org/officeDocument/2006/relationships/themeOverride" Target="../theme/themeOverride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9.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4.xml"/><Relationship Id="rId1" Type="http://schemas.openxmlformats.org/officeDocument/2006/relationships/themeOverride" Target="../theme/themeOverride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13.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1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1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5.xml"/><Relationship Id="rId1" Type="http://schemas.openxmlformats.org/officeDocument/2006/relationships/themeOverride" Target="../theme/themeOverride1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17.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1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1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6.xml"/><Relationship Id="rId1" Type="http://schemas.openxmlformats.org/officeDocument/2006/relationships/themeOverride" Target="../theme/themeOverride2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21.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2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2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7.xml"/><Relationship Id="rId1" Type="http://schemas.openxmlformats.org/officeDocument/2006/relationships/themeOverride" Target="../theme/themeOverride2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25.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2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4F6A3B8C-26D2-4891-89D2-AAC91F5CEB82}" type="datetimeFigureOut">
              <a:rPr lang="en-US" smtClean="0"/>
              <a:pPr/>
              <a:t>1/15/2019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8C844D78-75D5-48EF-B26C-72EBADE3E03A}" type="slidenum">
              <a:rPr lang="en-US" smtClean="0"/>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F6A3B8C-26D2-4891-89D2-AAC91F5CEB82}" type="datetimeFigureOut">
              <a:rPr lang="en-US" smtClean="0"/>
              <a:pPr/>
              <a:t>1/15/2019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C844D78-75D5-48EF-B26C-72EBADE3E03A}" type="slidenum">
              <a:rPr lang="en-US" smtClean="0"/>
              <a:pPr/>
              <a:t>‹#›</a:t>
            </a:fld>
            <a:endParaRPr lang="en-US"/>
          </a:p>
        </p:txBody>
      </p:sp>
    </p:spTree>
  </p:cSld>
  <p:clrMapOvr>
    <a:masterClrMapping/>
  </p:clrMapOvr>
  <p:transition spd="slow">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DCC880FE-A5FC-4D4D-832A-08243064635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061973468"/>
      </p:ext>
    </p:extLst>
  </p:cSld>
  <p:clrMapOvr>
    <a:overrideClrMapping bg1="lt1" tx1="dk1" bg2="lt2" tx2="dk2" accent1="accent1" accent2="accent2" accent3="accent3" accent4="accent4" accent5="accent5" accent6="accent6" hlink="hlink" folHlink="folHlink"/>
  </p:clrMapOvr>
  <p:transition>
    <p:strips dir="ru"/>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56601716-AD31-4176-B8B6-77AB29D7A3B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001616095"/>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032325A1-F13C-4EB1-A791-2672475DC24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68443984"/>
      </p:ext>
    </p:extLst>
  </p:cSld>
  <p:clrMapOvr>
    <a:masterClrMapping/>
  </p:clrMapOvr>
  <p:transition>
    <p:strips dir="ru"/>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49BDD985-FEFF-4ABC-A939-7D58A9F4868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569430430"/>
      </p:ext>
    </p:extLst>
  </p:cSld>
  <p:clrMapOvr>
    <a:overrideClrMapping bg1="lt1" tx1="dk1" bg2="lt2" tx2="dk2" accent1="accent1" accent2="accent2" accent3="accent3" accent4="accent4" accent5="accent5" accent6="accent6" hlink="hlink" folHlink="folHlink"/>
  </p:clrMapOvr>
  <p:transition>
    <p:strips dir="ru"/>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white"/>
              </a:solidFill>
              <a:latin typeface="Arial" charset="0"/>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white"/>
              </a:solidFill>
              <a:latin typeface="Arial" charset="0"/>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F6D1F2D6-66A2-491E-BCEC-E25F9E20350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742325754"/>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6FD22B8A-4556-41D3-B2C0-49D03FC37DC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615606712"/>
      </p:ext>
    </p:extLst>
  </p:cSld>
  <p:clrMapOvr>
    <a:masterClrMapping/>
  </p:clrMapOvr>
  <p:transition>
    <p:strips dir="ru"/>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95291798-2189-42C1-89C8-A8C68B5049F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32075582"/>
      </p:ext>
    </p:extLst>
  </p:cSld>
  <p:clrMapOvr>
    <a:masterClrMapping/>
  </p:clrMapOvr>
  <p:transition>
    <p:strips dir="ru"/>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075" y="227013"/>
            <a:ext cx="7477125"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63525" y="1598613"/>
            <a:ext cx="3616325"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032250" y="1598613"/>
            <a:ext cx="3617913"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63525" y="3922713"/>
            <a:ext cx="361632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032250" y="3922713"/>
            <a:ext cx="3617913"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9" name="Slide Number Placeholder 17"/>
          <p:cNvSpPr>
            <a:spLocks noGrp="1"/>
          </p:cNvSpPr>
          <p:nvPr>
            <p:ph type="sldNum" sz="quarter" idx="12"/>
          </p:nvPr>
        </p:nvSpPr>
        <p:spPr/>
        <p:txBody>
          <a:bodyPr/>
          <a:lstStyle>
            <a:lvl1pPr>
              <a:defRPr/>
            </a:lvl1pPr>
          </a:lstStyle>
          <a:p>
            <a:pPr>
              <a:defRPr/>
            </a:pPr>
            <a:fld id="{02A65A99-F914-4576-B5B2-5DF7BE3DDCC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914754439"/>
      </p:ext>
    </p:extLst>
  </p:cSld>
  <p:clrMapOvr>
    <a:masterClrMapping/>
  </p:clrMapOvr>
  <p:transition>
    <p:strips dir="ru"/>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2250" y="1598613"/>
            <a:ext cx="36179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17"/>
          <p:cNvSpPr>
            <a:spLocks noGrp="1"/>
          </p:cNvSpPr>
          <p:nvPr>
            <p:ph type="sldNum" sz="quarter" idx="12"/>
          </p:nvPr>
        </p:nvSpPr>
        <p:spPr/>
        <p:txBody>
          <a:bodyPr/>
          <a:lstStyle>
            <a:lvl1pPr>
              <a:defRPr/>
            </a:lvl1pPr>
          </a:lstStyle>
          <a:p>
            <a:pPr>
              <a:defRPr/>
            </a:pPr>
            <a:fld id="{2A017665-1BC2-4E28-A7DB-06597486209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398836223"/>
      </p:ext>
    </p:extLst>
  </p:cSld>
  <p:clrMapOvr>
    <a:masterClrMapping/>
  </p:clrMapOvr>
  <p:transition>
    <p:strips dir="ru"/>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032250" y="1598613"/>
            <a:ext cx="3617913"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032250" y="3922713"/>
            <a:ext cx="3617913"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17"/>
          <p:cNvSpPr>
            <a:spLocks noGrp="1"/>
          </p:cNvSpPr>
          <p:nvPr>
            <p:ph type="sldNum" sz="quarter" idx="12"/>
          </p:nvPr>
        </p:nvSpPr>
        <p:spPr/>
        <p:txBody>
          <a:bodyPr/>
          <a:lstStyle>
            <a:lvl1pPr>
              <a:defRPr/>
            </a:lvl1pPr>
          </a:lstStyle>
          <a:p>
            <a:pPr>
              <a:defRPr/>
            </a:pPr>
            <a:fld id="{0CFC8EE7-5F3B-4A59-8A4F-FF716EADBA5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78524817"/>
      </p:ext>
    </p:extLst>
  </p:cSld>
  <p:clrMapOvr>
    <a:masterClrMapping/>
  </p:clrMapOvr>
  <p:transition>
    <p:strips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F6A3B8C-26D2-4891-89D2-AAC91F5CEB82}" type="datetimeFigureOut">
              <a:rPr lang="en-US" smtClean="0"/>
              <a:pPr/>
              <a:t>1/15/2019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C844D78-75D5-48EF-B26C-72EBADE3E03A}" type="slidenum">
              <a:rPr lang="en-US" smtClean="0"/>
              <a:pPr/>
              <a:t>‹#›</a:t>
            </a:fld>
            <a:endParaRPr lang="en-US"/>
          </a:p>
        </p:txBody>
      </p:sp>
    </p:spTree>
  </p:cSld>
  <p:clrMapOvr>
    <a:masterClrMapping/>
  </p:clrMapOvr>
  <p:transition spd="slow">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6EA0B0">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E08337A2-D8C5-4FC7-B8C7-4019BA32741F}" type="slidenum">
              <a:rPr lang="en-US"/>
              <a:pPr>
                <a:defRPr/>
              </a:pPr>
              <a:t>‹#›</a:t>
            </a:fld>
            <a:endParaRPr lang="en-US"/>
          </a:p>
        </p:txBody>
      </p:sp>
    </p:spTree>
    <p:extLst>
      <p:ext uri="{BB962C8B-B14F-4D97-AF65-F5344CB8AC3E}">
        <p14:creationId xmlns:p14="http://schemas.microsoft.com/office/powerpoint/2010/main" val="3025104155"/>
      </p:ext>
    </p:extLst>
  </p:cSld>
  <p:clrMapOvr>
    <a:masterClrMapping/>
  </p:clrMapOvr>
  <p:transition>
    <p:strips dir="ru"/>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A7B7C623-ADA1-47C7-9BE4-F951DBD111B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006560056"/>
      </p:ext>
    </p:extLst>
  </p:cSld>
  <p:clrMapOvr>
    <a:masterClrMapping/>
  </p:clrMapOvr>
  <p:transition>
    <p:strips dir="ru"/>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EC4B5807-10B2-4840-AA45-4191E01C744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553018114"/>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DF0DE774-2F84-4480-AFCE-246EE115723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130162109"/>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DCC880FE-A5FC-4D4D-832A-08243064635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83164234"/>
      </p:ext>
    </p:extLst>
  </p:cSld>
  <p:clrMapOvr>
    <a:overrideClrMapping bg1="lt1" tx1="dk1" bg2="lt2" tx2="dk2" accent1="accent1" accent2="accent2" accent3="accent3" accent4="accent4" accent5="accent5" accent6="accent6" hlink="hlink" folHlink="folHlink"/>
  </p:clrMapOvr>
  <p:transition>
    <p:strips dir="ru"/>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56601716-AD31-4176-B8B6-77AB29D7A3B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763981531"/>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032325A1-F13C-4EB1-A791-2672475DC24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1477956"/>
      </p:ext>
    </p:extLst>
  </p:cSld>
  <p:clrMapOvr>
    <a:masterClrMapping/>
  </p:clrMapOvr>
  <p:transition>
    <p:strips dir="ru"/>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49BDD985-FEFF-4ABC-A939-7D58A9F4868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04676363"/>
      </p:ext>
    </p:extLst>
  </p:cSld>
  <p:clrMapOvr>
    <a:overrideClrMapping bg1="lt1" tx1="dk1" bg2="lt2" tx2="dk2" accent1="accent1" accent2="accent2" accent3="accent3" accent4="accent4" accent5="accent5" accent6="accent6" hlink="hlink" folHlink="folHlink"/>
  </p:clrMapOvr>
  <p:transition>
    <p:strips dir="ru"/>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white"/>
              </a:solidFill>
              <a:latin typeface="Arial" charset="0"/>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white"/>
              </a:solidFill>
              <a:latin typeface="Arial" charset="0"/>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F6D1F2D6-66A2-491E-BCEC-E25F9E20350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990639446"/>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6FD22B8A-4556-41D3-B2C0-49D03FC37DC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169721752"/>
      </p:ext>
    </p:extLst>
  </p:cSld>
  <p:clrMapOvr>
    <a:masterClrMapping/>
  </p:clrMapOvr>
  <p:transition>
    <p:strips dir="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6EA0B0">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E08337A2-D8C5-4FC7-B8C7-4019BA32741F}" type="slidenum">
              <a:rPr lang="en-US"/>
              <a:pPr>
                <a:defRPr/>
              </a:pPr>
              <a:t>‹#›</a:t>
            </a:fld>
            <a:endParaRPr lang="en-US"/>
          </a:p>
        </p:txBody>
      </p:sp>
    </p:spTree>
    <p:extLst>
      <p:ext uri="{BB962C8B-B14F-4D97-AF65-F5344CB8AC3E}">
        <p14:creationId xmlns:p14="http://schemas.microsoft.com/office/powerpoint/2010/main" val="1481352198"/>
      </p:ext>
    </p:extLst>
  </p:cSld>
  <p:clrMapOvr>
    <a:masterClrMapping/>
  </p:clrMapOvr>
  <p:transition>
    <p:strips dir="ru"/>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95291798-2189-42C1-89C8-A8C68B5049F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266804142"/>
      </p:ext>
    </p:extLst>
  </p:cSld>
  <p:clrMapOvr>
    <a:masterClrMapping/>
  </p:clrMapOvr>
  <p:transition>
    <p:strips dir="ru"/>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075" y="227013"/>
            <a:ext cx="7477125"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63525" y="1598613"/>
            <a:ext cx="3616325"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032250" y="1598613"/>
            <a:ext cx="3617913"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63525" y="3922713"/>
            <a:ext cx="361632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032250" y="3922713"/>
            <a:ext cx="3617913"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9" name="Slide Number Placeholder 17"/>
          <p:cNvSpPr>
            <a:spLocks noGrp="1"/>
          </p:cNvSpPr>
          <p:nvPr>
            <p:ph type="sldNum" sz="quarter" idx="12"/>
          </p:nvPr>
        </p:nvSpPr>
        <p:spPr/>
        <p:txBody>
          <a:bodyPr/>
          <a:lstStyle>
            <a:lvl1pPr>
              <a:defRPr/>
            </a:lvl1pPr>
          </a:lstStyle>
          <a:p>
            <a:pPr>
              <a:defRPr/>
            </a:pPr>
            <a:fld id="{02A65A99-F914-4576-B5B2-5DF7BE3DDCC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496988501"/>
      </p:ext>
    </p:extLst>
  </p:cSld>
  <p:clrMapOvr>
    <a:masterClrMapping/>
  </p:clrMapOvr>
  <p:transition>
    <p:strips dir="ru"/>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2250" y="1598613"/>
            <a:ext cx="36179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17"/>
          <p:cNvSpPr>
            <a:spLocks noGrp="1"/>
          </p:cNvSpPr>
          <p:nvPr>
            <p:ph type="sldNum" sz="quarter" idx="12"/>
          </p:nvPr>
        </p:nvSpPr>
        <p:spPr/>
        <p:txBody>
          <a:bodyPr/>
          <a:lstStyle>
            <a:lvl1pPr>
              <a:defRPr/>
            </a:lvl1pPr>
          </a:lstStyle>
          <a:p>
            <a:pPr>
              <a:defRPr/>
            </a:pPr>
            <a:fld id="{2A017665-1BC2-4E28-A7DB-06597486209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548983990"/>
      </p:ext>
    </p:extLst>
  </p:cSld>
  <p:clrMapOvr>
    <a:masterClrMapping/>
  </p:clrMapOvr>
  <p:transition>
    <p:strips dir="ru"/>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032250" y="1598613"/>
            <a:ext cx="3617913"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032250" y="3922713"/>
            <a:ext cx="3617913"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17"/>
          <p:cNvSpPr>
            <a:spLocks noGrp="1"/>
          </p:cNvSpPr>
          <p:nvPr>
            <p:ph type="sldNum" sz="quarter" idx="12"/>
          </p:nvPr>
        </p:nvSpPr>
        <p:spPr/>
        <p:txBody>
          <a:bodyPr/>
          <a:lstStyle>
            <a:lvl1pPr>
              <a:defRPr/>
            </a:lvl1pPr>
          </a:lstStyle>
          <a:p>
            <a:pPr>
              <a:defRPr/>
            </a:pPr>
            <a:fld id="{0CFC8EE7-5F3B-4A59-8A4F-FF716EADBA5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627877434"/>
      </p:ext>
    </p:extLst>
  </p:cSld>
  <p:clrMapOvr>
    <a:masterClrMapping/>
  </p:clrMapOvr>
  <p:transition>
    <p:strips dir="ru"/>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6EA0B0">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E08337A2-D8C5-4FC7-B8C7-4019BA32741F}" type="slidenum">
              <a:rPr lang="en-US"/>
              <a:pPr>
                <a:defRPr/>
              </a:pPr>
              <a:t>‹#›</a:t>
            </a:fld>
            <a:endParaRPr lang="en-US"/>
          </a:p>
        </p:txBody>
      </p:sp>
    </p:spTree>
    <p:extLst>
      <p:ext uri="{BB962C8B-B14F-4D97-AF65-F5344CB8AC3E}">
        <p14:creationId xmlns:p14="http://schemas.microsoft.com/office/powerpoint/2010/main" val="475627002"/>
      </p:ext>
    </p:extLst>
  </p:cSld>
  <p:clrMapOvr>
    <a:masterClrMapping/>
  </p:clrMapOvr>
  <p:transition>
    <p:strips dir="ru"/>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A7B7C623-ADA1-47C7-9BE4-F951DBD111B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93374476"/>
      </p:ext>
    </p:extLst>
  </p:cSld>
  <p:clrMapOvr>
    <a:masterClrMapping/>
  </p:clrMapOvr>
  <p:transition>
    <p:strips dir="ru"/>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EC4B5807-10B2-4840-AA45-4191E01C744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629177246"/>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DF0DE774-2F84-4480-AFCE-246EE115723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678322246"/>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DCC880FE-A5FC-4D4D-832A-08243064635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125984557"/>
      </p:ext>
    </p:extLst>
  </p:cSld>
  <p:clrMapOvr>
    <a:overrideClrMapping bg1="lt1" tx1="dk1" bg2="lt2" tx2="dk2" accent1="accent1" accent2="accent2" accent3="accent3" accent4="accent4" accent5="accent5" accent6="accent6" hlink="hlink" folHlink="folHlink"/>
  </p:clrMapOvr>
  <p:transition>
    <p:strips dir="ru"/>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56601716-AD31-4176-B8B6-77AB29D7A3B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769248269"/>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A7B7C623-ADA1-47C7-9BE4-F951DBD111B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684766183"/>
      </p:ext>
    </p:extLst>
  </p:cSld>
  <p:clrMapOvr>
    <a:masterClrMapping/>
  </p:clrMapOvr>
  <p:transition>
    <p:strips dir="ru"/>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032325A1-F13C-4EB1-A791-2672475DC24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57206267"/>
      </p:ext>
    </p:extLst>
  </p:cSld>
  <p:clrMapOvr>
    <a:masterClrMapping/>
  </p:clrMapOvr>
  <p:transition>
    <p:strips dir="ru"/>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49BDD985-FEFF-4ABC-A939-7D58A9F4868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886382140"/>
      </p:ext>
    </p:extLst>
  </p:cSld>
  <p:clrMapOvr>
    <a:overrideClrMapping bg1="lt1" tx1="dk1" bg2="lt2" tx2="dk2" accent1="accent1" accent2="accent2" accent3="accent3" accent4="accent4" accent5="accent5" accent6="accent6" hlink="hlink" folHlink="folHlink"/>
  </p:clrMapOvr>
  <p:transition>
    <p:strips dir="ru"/>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white"/>
              </a:solidFill>
              <a:latin typeface="Arial" charset="0"/>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white"/>
              </a:solidFill>
              <a:latin typeface="Arial" charset="0"/>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F6D1F2D6-66A2-491E-BCEC-E25F9E20350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258622150"/>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6FD22B8A-4556-41D3-B2C0-49D03FC37DC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819878494"/>
      </p:ext>
    </p:extLst>
  </p:cSld>
  <p:clrMapOvr>
    <a:masterClrMapping/>
  </p:clrMapOvr>
  <p:transition>
    <p:strips dir="ru"/>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95291798-2189-42C1-89C8-A8C68B5049F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192783326"/>
      </p:ext>
    </p:extLst>
  </p:cSld>
  <p:clrMapOvr>
    <a:masterClrMapping/>
  </p:clrMapOvr>
  <p:transition>
    <p:strips dir="ru"/>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075" y="227013"/>
            <a:ext cx="7477125"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63525" y="1598613"/>
            <a:ext cx="3616325"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032250" y="1598613"/>
            <a:ext cx="3617913"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63525" y="3922713"/>
            <a:ext cx="361632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032250" y="3922713"/>
            <a:ext cx="3617913"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9" name="Slide Number Placeholder 17"/>
          <p:cNvSpPr>
            <a:spLocks noGrp="1"/>
          </p:cNvSpPr>
          <p:nvPr>
            <p:ph type="sldNum" sz="quarter" idx="12"/>
          </p:nvPr>
        </p:nvSpPr>
        <p:spPr/>
        <p:txBody>
          <a:bodyPr/>
          <a:lstStyle>
            <a:lvl1pPr>
              <a:defRPr/>
            </a:lvl1pPr>
          </a:lstStyle>
          <a:p>
            <a:pPr>
              <a:defRPr/>
            </a:pPr>
            <a:fld id="{02A65A99-F914-4576-B5B2-5DF7BE3DDCC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478247702"/>
      </p:ext>
    </p:extLst>
  </p:cSld>
  <p:clrMapOvr>
    <a:masterClrMapping/>
  </p:clrMapOvr>
  <p:transition>
    <p:strips dir="ru"/>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2250" y="1598613"/>
            <a:ext cx="36179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17"/>
          <p:cNvSpPr>
            <a:spLocks noGrp="1"/>
          </p:cNvSpPr>
          <p:nvPr>
            <p:ph type="sldNum" sz="quarter" idx="12"/>
          </p:nvPr>
        </p:nvSpPr>
        <p:spPr/>
        <p:txBody>
          <a:bodyPr/>
          <a:lstStyle>
            <a:lvl1pPr>
              <a:defRPr/>
            </a:lvl1pPr>
          </a:lstStyle>
          <a:p>
            <a:pPr>
              <a:defRPr/>
            </a:pPr>
            <a:fld id="{2A017665-1BC2-4E28-A7DB-06597486209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659227580"/>
      </p:ext>
    </p:extLst>
  </p:cSld>
  <p:clrMapOvr>
    <a:masterClrMapping/>
  </p:clrMapOvr>
  <p:transition>
    <p:strips dir="ru"/>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032250" y="1598613"/>
            <a:ext cx="3617913"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032250" y="3922713"/>
            <a:ext cx="3617913"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17"/>
          <p:cNvSpPr>
            <a:spLocks noGrp="1"/>
          </p:cNvSpPr>
          <p:nvPr>
            <p:ph type="sldNum" sz="quarter" idx="12"/>
          </p:nvPr>
        </p:nvSpPr>
        <p:spPr/>
        <p:txBody>
          <a:bodyPr/>
          <a:lstStyle>
            <a:lvl1pPr>
              <a:defRPr/>
            </a:lvl1pPr>
          </a:lstStyle>
          <a:p>
            <a:pPr>
              <a:defRPr/>
            </a:pPr>
            <a:fld id="{0CFC8EE7-5F3B-4A59-8A4F-FF716EADBA5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507885784"/>
      </p:ext>
    </p:extLst>
  </p:cSld>
  <p:clrMapOvr>
    <a:masterClrMapping/>
  </p:clrMapOvr>
  <p:transition>
    <p:strips dir="ru"/>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6EA0B0">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E08337A2-D8C5-4FC7-B8C7-4019BA32741F}" type="slidenum">
              <a:rPr lang="en-US"/>
              <a:pPr>
                <a:defRPr/>
              </a:pPr>
              <a:t>‹#›</a:t>
            </a:fld>
            <a:endParaRPr lang="en-US"/>
          </a:p>
        </p:txBody>
      </p:sp>
    </p:spTree>
    <p:extLst>
      <p:ext uri="{BB962C8B-B14F-4D97-AF65-F5344CB8AC3E}">
        <p14:creationId xmlns:p14="http://schemas.microsoft.com/office/powerpoint/2010/main" val="2537654132"/>
      </p:ext>
    </p:extLst>
  </p:cSld>
  <p:clrMapOvr>
    <a:masterClrMapping/>
  </p:clrMapOvr>
  <p:transition>
    <p:strips dir="ru"/>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A7B7C623-ADA1-47C7-9BE4-F951DBD111B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576163552"/>
      </p:ext>
    </p:extLst>
  </p:cSld>
  <p:clrMapOvr>
    <a:masterClrMapping/>
  </p:clrMapOvr>
  <p:transition>
    <p:strips dir="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EC4B5807-10B2-4840-AA45-4191E01C744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436466442"/>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EC4B5807-10B2-4840-AA45-4191E01C744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501330137"/>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DF0DE774-2F84-4480-AFCE-246EE115723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18090976"/>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DCC880FE-A5FC-4D4D-832A-08243064635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622074904"/>
      </p:ext>
    </p:extLst>
  </p:cSld>
  <p:clrMapOvr>
    <a:overrideClrMapping bg1="lt1" tx1="dk1" bg2="lt2" tx2="dk2" accent1="accent1" accent2="accent2" accent3="accent3" accent4="accent4" accent5="accent5" accent6="accent6" hlink="hlink" folHlink="folHlink"/>
  </p:clrMapOvr>
  <p:transition>
    <p:strips dir="ru"/>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56601716-AD31-4176-B8B6-77AB29D7A3B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731708416"/>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032325A1-F13C-4EB1-A791-2672475DC24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87006985"/>
      </p:ext>
    </p:extLst>
  </p:cSld>
  <p:clrMapOvr>
    <a:masterClrMapping/>
  </p:clrMapOvr>
  <p:transition>
    <p:strips dir="ru"/>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49BDD985-FEFF-4ABC-A939-7D58A9F4868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228409675"/>
      </p:ext>
    </p:extLst>
  </p:cSld>
  <p:clrMapOvr>
    <a:overrideClrMapping bg1="lt1" tx1="dk1" bg2="lt2" tx2="dk2" accent1="accent1" accent2="accent2" accent3="accent3" accent4="accent4" accent5="accent5" accent6="accent6" hlink="hlink" folHlink="folHlink"/>
  </p:clrMapOvr>
  <p:transition>
    <p:strips dir="ru"/>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white"/>
              </a:solidFill>
              <a:latin typeface="Arial" charset="0"/>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white"/>
              </a:solidFill>
              <a:latin typeface="Arial" charset="0"/>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F6D1F2D6-66A2-491E-BCEC-E25F9E20350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76979947"/>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6FD22B8A-4556-41D3-B2C0-49D03FC37DC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667354345"/>
      </p:ext>
    </p:extLst>
  </p:cSld>
  <p:clrMapOvr>
    <a:masterClrMapping/>
  </p:clrMapOvr>
  <p:transition>
    <p:strips dir="ru"/>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95291798-2189-42C1-89C8-A8C68B5049F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143697817"/>
      </p:ext>
    </p:extLst>
  </p:cSld>
  <p:clrMapOvr>
    <a:masterClrMapping/>
  </p:clrMapOvr>
  <p:transition>
    <p:strips dir="ru"/>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075" y="227013"/>
            <a:ext cx="7477125"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63525" y="1598613"/>
            <a:ext cx="3616325"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032250" y="1598613"/>
            <a:ext cx="3617913"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63525" y="3922713"/>
            <a:ext cx="361632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032250" y="3922713"/>
            <a:ext cx="3617913"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9" name="Slide Number Placeholder 17"/>
          <p:cNvSpPr>
            <a:spLocks noGrp="1"/>
          </p:cNvSpPr>
          <p:nvPr>
            <p:ph type="sldNum" sz="quarter" idx="12"/>
          </p:nvPr>
        </p:nvSpPr>
        <p:spPr/>
        <p:txBody>
          <a:bodyPr/>
          <a:lstStyle>
            <a:lvl1pPr>
              <a:defRPr/>
            </a:lvl1pPr>
          </a:lstStyle>
          <a:p>
            <a:pPr>
              <a:defRPr/>
            </a:pPr>
            <a:fld id="{02A65A99-F914-4576-B5B2-5DF7BE3DDCC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07531552"/>
      </p:ext>
    </p:extLst>
  </p:cSld>
  <p:clrMapOvr>
    <a:masterClrMapping/>
  </p:clrMapOvr>
  <p:transition>
    <p:strips dir="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DF0DE774-2F84-4480-AFCE-246EE115723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13813479"/>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2250" y="1598613"/>
            <a:ext cx="36179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17"/>
          <p:cNvSpPr>
            <a:spLocks noGrp="1"/>
          </p:cNvSpPr>
          <p:nvPr>
            <p:ph type="sldNum" sz="quarter" idx="12"/>
          </p:nvPr>
        </p:nvSpPr>
        <p:spPr/>
        <p:txBody>
          <a:bodyPr/>
          <a:lstStyle>
            <a:lvl1pPr>
              <a:defRPr/>
            </a:lvl1pPr>
          </a:lstStyle>
          <a:p>
            <a:pPr>
              <a:defRPr/>
            </a:pPr>
            <a:fld id="{2A017665-1BC2-4E28-A7DB-06597486209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031842035"/>
      </p:ext>
    </p:extLst>
  </p:cSld>
  <p:clrMapOvr>
    <a:masterClrMapping/>
  </p:clrMapOvr>
  <p:transition>
    <p:strips dir="ru"/>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032250" y="1598613"/>
            <a:ext cx="3617913"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032250" y="3922713"/>
            <a:ext cx="3617913"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17"/>
          <p:cNvSpPr>
            <a:spLocks noGrp="1"/>
          </p:cNvSpPr>
          <p:nvPr>
            <p:ph type="sldNum" sz="quarter" idx="12"/>
          </p:nvPr>
        </p:nvSpPr>
        <p:spPr/>
        <p:txBody>
          <a:bodyPr/>
          <a:lstStyle>
            <a:lvl1pPr>
              <a:defRPr/>
            </a:lvl1pPr>
          </a:lstStyle>
          <a:p>
            <a:pPr>
              <a:defRPr/>
            </a:pPr>
            <a:fld id="{0CFC8EE7-5F3B-4A59-8A4F-FF716EADBA5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380185548"/>
      </p:ext>
    </p:extLst>
  </p:cSld>
  <p:clrMapOvr>
    <a:masterClrMapping/>
  </p:clrMapOvr>
  <p:transition>
    <p:strips dir="ru"/>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6EA0B0">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E08337A2-D8C5-4FC7-B8C7-4019BA32741F}" type="slidenum">
              <a:rPr lang="en-US"/>
              <a:pPr>
                <a:defRPr/>
              </a:pPr>
              <a:t>‹#›</a:t>
            </a:fld>
            <a:endParaRPr lang="en-US"/>
          </a:p>
        </p:txBody>
      </p:sp>
    </p:spTree>
    <p:extLst>
      <p:ext uri="{BB962C8B-B14F-4D97-AF65-F5344CB8AC3E}">
        <p14:creationId xmlns:p14="http://schemas.microsoft.com/office/powerpoint/2010/main" val="3805425007"/>
      </p:ext>
    </p:extLst>
  </p:cSld>
  <p:clrMapOvr>
    <a:masterClrMapping/>
  </p:clrMapOvr>
  <p:transition>
    <p:strips dir="ru"/>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A7B7C623-ADA1-47C7-9BE4-F951DBD111B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108968744"/>
      </p:ext>
    </p:extLst>
  </p:cSld>
  <p:clrMapOvr>
    <a:masterClrMapping/>
  </p:clrMapOvr>
  <p:transition>
    <p:strips dir="ru"/>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EC4B5807-10B2-4840-AA45-4191E01C744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197463998"/>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DF0DE774-2F84-4480-AFCE-246EE115723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485135748"/>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DCC880FE-A5FC-4D4D-832A-08243064635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9262035"/>
      </p:ext>
    </p:extLst>
  </p:cSld>
  <p:clrMapOvr>
    <a:overrideClrMapping bg1="lt1" tx1="dk1" bg2="lt2" tx2="dk2" accent1="accent1" accent2="accent2" accent3="accent3" accent4="accent4" accent5="accent5" accent6="accent6" hlink="hlink" folHlink="folHlink"/>
  </p:clrMapOvr>
  <p:transition>
    <p:strips dir="ru"/>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56601716-AD31-4176-B8B6-77AB29D7A3B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658291772"/>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032325A1-F13C-4EB1-A791-2672475DC24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042573909"/>
      </p:ext>
    </p:extLst>
  </p:cSld>
  <p:clrMapOvr>
    <a:masterClrMapping/>
  </p:clrMapOvr>
  <p:transition>
    <p:strips dir="ru"/>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49BDD985-FEFF-4ABC-A939-7D58A9F4868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780695778"/>
      </p:ext>
    </p:extLst>
  </p:cSld>
  <p:clrMapOvr>
    <a:overrideClrMapping bg1="lt1" tx1="dk1" bg2="lt2" tx2="dk2" accent1="accent1" accent2="accent2" accent3="accent3" accent4="accent4" accent5="accent5" accent6="accent6" hlink="hlink" folHlink="folHlink"/>
  </p:clrMapOvr>
  <p:transition>
    <p:strips dir="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DCC880FE-A5FC-4D4D-832A-08243064635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738519722"/>
      </p:ext>
    </p:extLst>
  </p:cSld>
  <p:clrMapOvr>
    <a:overrideClrMapping bg1="lt1" tx1="dk1" bg2="lt2" tx2="dk2" accent1="accent1" accent2="accent2" accent3="accent3" accent4="accent4" accent5="accent5" accent6="accent6" hlink="hlink" folHlink="folHlink"/>
  </p:clrMapOvr>
  <p:transition>
    <p:strips dir="ru"/>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white"/>
              </a:solidFill>
              <a:latin typeface="Arial" charset="0"/>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white"/>
              </a:solidFill>
              <a:latin typeface="Arial" charset="0"/>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F6D1F2D6-66A2-491E-BCEC-E25F9E20350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74598325"/>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6FD22B8A-4556-41D3-B2C0-49D03FC37DC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38300125"/>
      </p:ext>
    </p:extLst>
  </p:cSld>
  <p:clrMapOvr>
    <a:masterClrMapping/>
  </p:clrMapOvr>
  <p:transition>
    <p:strips dir="ru"/>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95291798-2189-42C1-89C8-A8C68B5049F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930152358"/>
      </p:ext>
    </p:extLst>
  </p:cSld>
  <p:clrMapOvr>
    <a:masterClrMapping/>
  </p:clrMapOvr>
  <p:transition>
    <p:strips dir="ru"/>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075" y="227013"/>
            <a:ext cx="7477125"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63525" y="1598613"/>
            <a:ext cx="3616325"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032250" y="1598613"/>
            <a:ext cx="3617913"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63525" y="3922713"/>
            <a:ext cx="361632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032250" y="3922713"/>
            <a:ext cx="3617913"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9" name="Slide Number Placeholder 17"/>
          <p:cNvSpPr>
            <a:spLocks noGrp="1"/>
          </p:cNvSpPr>
          <p:nvPr>
            <p:ph type="sldNum" sz="quarter" idx="12"/>
          </p:nvPr>
        </p:nvSpPr>
        <p:spPr/>
        <p:txBody>
          <a:bodyPr/>
          <a:lstStyle>
            <a:lvl1pPr>
              <a:defRPr/>
            </a:lvl1pPr>
          </a:lstStyle>
          <a:p>
            <a:pPr>
              <a:defRPr/>
            </a:pPr>
            <a:fld id="{02A65A99-F914-4576-B5B2-5DF7BE3DDCC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835270474"/>
      </p:ext>
    </p:extLst>
  </p:cSld>
  <p:clrMapOvr>
    <a:masterClrMapping/>
  </p:clrMapOvr>
  <p:transition>
    <p:strips dir="ru"/>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2250" y="1598613"/>
            <a:ext cx="36179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17"/>
          <p:cNvSpPr>
            <a:spLocks noGrp="1"/>
          </p:cNvSpPr>
          <p:nvPr>
            <p:ph type="sldNum" sz="quarter" idx="12"/>
          </p:nvPr>
        </p:nvSpPr>
        <p:spPr/>
        <p:txBody>
          <a:bodyPr/>
          <a:lstStyle>
            <a:lvl1pPr>
              <a:defRPr/>
            </a:lvl1pPr>
          </a:lstStyle>
          <a:p>
            <a:pPr>
              <a:defRPr/>
            </a:pPr>
            <a:fld id="{2A017665-1BC2-4E28-A7DB-06597486209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315676159"/>
      </p:ext>
    </p:extLst>
  </p:cSld>
  <p:clrMapOvr>
    <a:masterClrMapping/>
  </p:clrMapOvr>
  <p:transition>
    <p:strips dir="ru"/>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032250" y="1598613"/>
            <a:ext cx="3617913"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032250" y="3922713"/>
            <a:ext cx="3617913"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17"/>
          <p:cNvSpPr>
            <a:spLocks noGrp="1"/>
          </p:cNvSpPr>
          <p:nvPr>
            <p:ph type="sldNum" sz="quarter" idx="12"/>
          </p:nvPr>
        </p:nvSpPr>
        <p:spPr/>
        <p:txBody>
          <a:bodyPr/>
          <a:lstStyle>
            <a:lvl1pPr>
              <a:defRPr/>
            </a:lvl1pPr>
          </a:lstStyle>
          <a:p>
            <a:pPr>
              <a:defRPr/>
            </a:pPr>
            <a:fld id="{0CFC8EE7-5F3B-4A59-8A4F-FF716EADBA5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534491282"/>
      </p:ext>
    </p:extLst>
  </p:cSld>
  <p:clrMapOvr>
    <a:masterClrMapping/>
  </p:clrMapOvr>
  <p:transition>
    <p:strips dir="ru"/>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6EA0B0">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E08337A2-D8C5-4FC7-B8C7-4019BA32741F}" type="slidenum">
              <a:rPr lang="en-US"/>
              <a:pPr>
                <a:defRPr/>
              </a:pPr>
              <a:t>‹#›</a:t>
            </a:fld>
            <a:endParaRPr lang="en-US"/>
          </a:p>
        </p:txBody>
      </p:sp>
    </p:spTree>
    <p:extLst>
      <p:ext uri="{BB962C8B-B14F-4D97-AF65-F5344CB8AC3E}">
        <p14:creationId xmlns:p14="http://schemas.microsoft.com/office/powerpoint/2010/main" val="1474813406"/>
      </p:ext>
    </p:extLst>
  </p:cSld>
  <p:clrMapOvr>
    <a:masterClrMapping/>
  </p:clrMapOvr>
  <p:transition>
    <p:strips dir="ru"/>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A7B7C623-ADA1-47C7-9BE4-F951DBD111B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310320312"/>
      </p:ext>
    </p:extLst>
  </p:cSld>
  <p:clrMapOvr>
    <a:masterClrMapping/>
  </p:clrMapOvr>
  <p:transition>
    <p:strips dir="ru"/>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EC4B5807-10B2-4840-AA45-4191E01C744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176228111"/>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DF0DE774-2F84-4480-AFCE-246EE115723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215449489"/>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56601716-AD31-4176-B8B6-77AB29D7A3B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125799450"/>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DCC880FE-A5FC-4D4D-832A-08243064635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6476074"/>
      </p:ext>
    </p:extLst>
  </p:cSld>
  <p:clrMapOvr>
    <a:overrideClrMapping bg1="lt1" tx1="dk1" bg2="lt2" tx2="dk2" accent1="accent1" accent2="accent2" accent3="accent3" accent4="accent4" accent5="accent5" accent6="accent6" hlink="hlink" folHlink="folHlink"/>
  </p:clrMapOvr>
  <p:transition>
    <p:strips dir="ru"/>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56601716-AD31-4176-B8B6-77AB29D7A3B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322657175"/>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032325A1-F13C-4EB1-A791-2672475DC24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27072915"/>
      </p:ext>
    </p:extLst>
  </p:cSld>
  <p:clrMapOvr>
    <a:masterClrMapping/>
  </p:clrMapOvr>
  <p:transition>
    <p:strips dir="ru"/>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49BDD985-FEFF-4ABC-A939-7D58A9F4868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290701802"/>
      </p:ext>
    </p:extLst>
  </p:cSld>
  <p:clrMapOvr>
    <a:overrideClrMapping bg1="lt1" tx1="dk1" bg2="lt2" tx2="dk2" accent1="accent1" accent2="accent2" accent3="accent3" accent4="accent4" accent5="accent5" accent6="accent6" hlink="hlink" folHlink="folHlink"/>
  </p:clrMapOvr>
  <p:transition>
    <p:strips dir="ru"/>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white"/>
              </a:solidFill>
              <a:latin typeface="Arial" charset="0"/>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white"/>
              </a:solidFill>
              <a:latin typeface="Arial" charset="0"/>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F6D1F2D6-66A2-491E-BCEC-E25F9E20350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913689898"/>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6FD22B8A-4556-41D3-B2C0-49D03FC37DC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679160631"/>
      </p:ext>
    </p:extLst>
  </p:cSld>
  <p:clrMapOvr>
    <a:masterClrMapping/>
  </p:clrMapOvr>
  <p:transition>
    <p:strips dir="ru"/>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95291798-2189-42C1-89C8-A8C68B5049F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264681803"/>
      </p:ext>
    </p:extLst>
  </p:cSld>
  <p:clrMapOvr>
    <a:masterClrMapping/>
  </p:clrMapOvr>
  <p:transition>
    <p:strips dir="ru"/>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075" y="227013"/>
            <a:ext cx="7477125"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63525" y="1598613"/>
            <a:ext cx="3616325"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032250" y="1598613"/>
            <a:ext cx="3617913"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63525" y="3922713"/>
            <a:ext cx="361632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032250" y="3922713"/>
            <a:ext cx="3617913"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9" name="Slide Number Placeholder 17"/>
          <p:cNvSpPr>
            <a:spLocks noGrp="1"/>
          </p:cNvSpPr>
          <p:nvPr>
            <p:ph type="sldNum" sz="quarter" idx="12"/>
          </p:nvPr>
        </p:nvSpPr>
        <p:spPr/>
        <p:txBody>
          <a:bodyPr/>
          <a:lstStyle>
            <a:lvl1pPr>
              <a:defRPr/>
            </a:lvl1pPr>
          </a:lstStyle>
          <a:p>
            <a:pPr>
              <a:defRPr/>
            </a:pPr>
            <a:fld id="{02A65A99-F914-4576-B5B2-5DF7BE3DDCC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706552361"/>
      </p:ext>
    </p:extLst>
  </p:cSld>
  <p:clrMapOvr>
    <a:masterClrMapping/>
  </p:clrMapOvr>
  <p:transition>
    <p:strips dir="ru"/>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2250" y="1598613"/>
            <a:ext cx="36179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17"/>
          <p:cNvSpPr>
            <a:spLocks noGrp="1"/>
          </p:cNvSpPr>
          <p:nvPr>
            <p:ph type="sldNum" sz="quarter" idx="12"/>
          </p:nvPr>
        </p:nvSpPr>
        <p:spPr/>
        <p:txBody>
          <a:bodyPr/>
          <a:lstStyle>
            <a:lvl1pPr>
              <a:defRPr/>
            </a:lvl1pPr>
          </a:lstStyle>
          <a:p>
            <a:pPr>
              <a:defRPr/>
            </a:pPr>
            <a:fld id="{2A017665-1BC2-4E28-A7DB-06597486209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99713679"/>
      </p:ext>
    </p:extLst>
  </p:cSld>
  <p:clrMapOvr>
    <a:masterClrMapping/>
  </p:clrMapOvr>
  <p:transition>
    <p:strips dir="ru"/>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032250" y="1598613"/>
            <a:ext cx="3617913"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032250" y="3922713"/>
            <a:ext cx="3617913"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17"/>
          <p:cNvSpPr>
            <a:spLocks noGrp="1"/>
          </p:cNvSpPr>
          <p:nvPr>
            <p:ph type="sldNum" sz="quarter" idx="12"/>
          </p:nvPr>
        </p:nvSpPr>
        <p:spPr/>
        <p:txBody>
          <a:bodyPr/>
          <a:lstStyle>
            <a:lvl1pPr>
              <a:defRPr/>
            </a:lvl1pPr>
          </a:lstStyle>
          <a:p>
            <a:pPr>
              <a:defRPr/>
            </a:pPr>
            <a:fld id="{0CFC8EE7-5F3B-4A59-8A4F-FF716EADBA5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801188441"/>
      </p:ext>
    </p:extLst>
  </p:cSld>
  <p:clrMapOvr>
    <a:masterClrMapping/>
  </p:clrMapOvr>
  <p:transition>
    <p:strips dir="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032325A1-F13C-4EB1-A791-2672475DC24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438591226"/>
      </p:ext>
    </p:extLst>
  </p:cSld>
  <p:clrMapOvr>
    <a:masterClrMapping/>
  </p:clrMapOvr>
  <p:transition>
    <p:strips dir="ru"/>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6EA0B0">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E08337A2-D8C5-4FC7-B8C7-4019BA32741F}" type="slidenum">
              <a:rPr lang="en-US"/>
              <a:pPr>
                <a:defRPr/>
              </a:pPr>
              <a:t>‹#›</a:t>
            </a:fld>
            <a:endParaRPr lang="en-US"/>
          </a:p>
        </p:txBody>
      </p:sp>
    </p:spTree>
    <p:extLst>
      <p:ext uri="{BB962C8B-B14F-4D97-AF65-F5344CB8AC3E}">
        <p14:creationId xmlns:p14="http://schemas.microsoft.com/office/powerpoint/2010/main" val="715318089"/>
      </p:ext>
    </p:extLst>
  </p:cSld>
  <p:clrMapOvr>
    <a:masterClrMapping/>
  </p:clrMapOvr>
  <p:transition>
    <p:strips dir="ru"/>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A7B7C623-ADA1-47C7-9BE4-F951DBD111B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559291537"/>
      </p:ext>
    </p:extLst>
  </p:cSld>
  <p:clrMapOvr>
    <a:masterClrMapping/>
  </p:clrMapOvr>
  <p:transition>
    <p:strips dir="ru"/>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EC4B5807-10B2-4840-AA45-4191E01C744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015276943"/>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DF0DE774-2F84-4480-AFCE-246EE115723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807588913"/>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DCC880FE-A5FC-4D4D-832A-08243064635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58629005"/>
      </p:ext>
    </p:extLst>
  </p:cSld>
  <p:clrMapOvr>
    <a:overrideClrMapping bg1="lt1" tx1="dk1" bg2="lt2" tx2="dk2" accent1="accent1" accent2="accent2" accent3="accent3" accent4="accent4" accent5="accent5" accent6="accent6" hlink="hlink" folHlink="folHlink"/>
  </p:clrMapOvr>
  <p:transition>
    <p:strips dir="ru"/>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56601716-AD31-4176-B8B6-77AB29D7A3B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160726301"/>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032325A1-F13C-4EB1-A791-2672475DC24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225048281"/>
      </p:ext>
    </p:extLst>
  </p:cSld>
  <p:clrMapOvr>
    <a:masterClrMapping/>
  </p:clrMapOvr>
  <p:transition>
    <p:strips dir="ru"/>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49BDD985-FEFF-4ABC-A939-7D58A9F4868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232025785"/>
      </p:ext>
    </p:extLst>
  </p:cSld>
  <p:clrMapOvr>
    <a:overrideClrMapping bg1="lt1" tx1="dk1" bg2="lt2" tx2="dk2" accent1="accent1" accent2="accent2" accent3="accent3" accent4="accent4" accent5="accent5" accent6="accent6" hlink="hlink" folHlink="folHlink"/>
  </p:clrMapOvr>
  <p:transition>
    <p:strips dir="ru"/>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white"/>
              </a:solidFill>
              <a:latin typeface="Arial" charset="0"/>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white"/>
              </a:solidFill>
              <a:latin typeface="Arial" charset="0"/>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F6D1F2D6-66A2-491E-BCEC-E25F9E20350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805250539"/>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6FD22B8A-4556-41D3-B2C0-49D03FC37DC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59262557"/>
      </p:ext>
    </p:extLst>
  </p:cSld>
  <p:clrMapOvr>
    <a:masterClrMapping/>
  </p:clrMapOvr>
  <p:transition>
    <p:strips dir="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49BDD985-FEFF-4ABC-A939-7D58A9F4868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03494658"/>
      </p:ext>
    </p:extLst>
  </p:cSld>
  <p:clrMapOvr>
    <a:overrideClrMapping bg1="lt1" tx1="dk1" bg2="lt2" tx2="dk2" accent1="accent1" accent2="accent2" accent3="accent3" accent4="accent4" accent5="accent5" accent6="accent6" hlink="hlink" folHlink="folHlink"/>
  </p:clrMapOvr>
  <p:transition>
    <p:strips dir="ru"/>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95291798-2189-42C1-89C8-A8C68B5049F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149037921"/>
      </p:ext>
    </p:extLst>
  </p:cSld>
  <p:clrMapOvr>
    <a:masterClrMapping/>
  </p:clrMapOvr>
  <p:transition>
    <p:strips dir="ru"/>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075" y="227013"/>
            <a:ext cx="7477125"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63525" y="1598613"/>
            <a:ext cx="3616325"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032250" y="1598613"/>
            <a:ext cx="3617913"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63525" y="3922713"/>
            <a:ext cx="361632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032250" y="3922713"/>
            <a:ext cx="3617913"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9" name="Slide Number Placeholder 17"/>
          <p:cNvSpPr>
            <a:spLocks noGrp="1"/>
          </p:cNvSpPr>
          <p:nvPr>
            <p:ph type="sldNum" sz="quarter" idx="12"/>
          </p:nvPr>
        </p:nvSpPr>
        <p:spPr/>
        <p:txBody>
          <a:bodyPr/>
          <a:lstStyle>
            <a:lvl1pPr>
              <a:defRPr/>
            </a:lvl1pPr>
          </a:lstStyle>
          <a:p>
            <a:pPr>
              <a:defRPr/>
            </a:pPr>
            <a:fld id="{02A65A99-F914-4576-B5B2-5DF7BE3DDCC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171113421"/>
      </p:ext>
    </p:extLst>
  </p:cSld>
  <p:clrMapOvr>
    <a:masterClrMapping/>
  </p:clrMapOvr>
  <p:transition>
    <p:strips dir="ru"/>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2250" y="1598613"/>
            <a:ext cx="36179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17"/>
          <p:cNvSpPr>
            <a:spLocks noGrp="1"/>
          </p:cNvSpPr>
          <p:nvPr>
            <p:ph type="sldNum" sz="quarter" idx="12"/>
          </p:nvPr>
        </p:nvSpPr>
        <p:spPr/>
        <p:txBody>
          <a:bodyPr/>
          <a:lstStyle>
            <a:lvl1pPr>
              <a:defRPr/>
            </a:lvl1pPr>
          </a:lstStyle>
          <a:p>
            <a:pPr>
              <a:defRPr/>
            </a:pPr>
            <a:fld id="{2A017665-1BC2-4E28-A7DB-06597486209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601651486"/>
      </p:ext>
    </p:extLst>
  </p:cSld>
  <p:clrMapOvr>
    <a:masterClrMapping/>
  </p:clrMapOvr>
  <p:transition>
    <p:strips dir="ru"/>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032250" y="1598613"/>
            <a:ext cx="3617913"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032250" y="3922713"/>
            <a:ext cx="3617913"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17"/>
          <p:cNvSpPr>
            <a:spLocks noGrp="1"/>
          </p:cNvSpPr>
          <p:nvPr>
            <p:ph type="sldNum" sz="quarter" idx="12"/>
          </p:nvPr>
        </p:nvSpPr>
        <p:spPr/>
        <p:txBody>
          <a:bodyPr/>
          <a:lstStyle>
            <a:lvl1pPr>
              <a:defRPr/>
            </a:lvl1pPr>
          </a:lstStyle>
          <a:p>
            <a:pPr>
              <a:defRPr/>
            </a:pPr>
            <a:fld id="{0CFC8EE7-5F3B-4A59-8A4F-FF716EADBA5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21902201"/>
      </p:ext>
    </p:extLst>
  </p:cSld>
  <p:clrMapOvr>
    <a:masterClrMapping/>
  </p:clrMapOvr>
  <p:transition>
    <p:strips dir="ru"/>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6EA0B0">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E08337A2-D8C5-4FC7-B8C7-4019BA32741F}" type="slidenum">
              <a:rPr lang="en-US"/>
              <a:pPr>
                <a:defRPr/>
              </a:pPr>
              <a:t>‹#›</a:t>
            </a:fld>
            <a:endParaRPr lang="en-US"/>
          </a:p>
        </p:txBody>
      </p:sp>
    </p:spTree>
    <p:extLst>
      <p:ext uri="{BB962C8B-B14F-4D97-AF65-F5344CB8AC3E}">
        <p14:creationId xmlns:p14="http://schemas.microsoft.com/office/powerpoint/2010/main" val="611554393"/>
      </p:ext>
    </p:extLst>
  </p:cSld>
  <p:clrMapOvr>
    <a:masterClrMapping/>
  </p:clrMapOvr>
  <p:transition>
    <p:strips dir="ru"/>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A7B7C623-ADA1-47C7-9BE4-F951DBD111B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722639338"/>
      </p:ext>
    </p:extLst>
  </p:cSld>
  <p:clrMapOvr>
    <a:masterClrMapping/>
  </p:clrMapOvr>
  <p:transition>
    <p:strips dir="ru"/>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EC4B5807-10B2-4840-AA45-4191E01C744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87724168"/>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DF0DE774-2F84-4480-AFCE-246EE115723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087102848"/>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DCC880FE-A5FC-4D4D-832A-08243064635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915760612"/>
      </p:ext>
    </p:extLst>
  </p:cSld>
  <p:clrMapOvr>
    <a:overrideClrMapping bg1="lt1" tx1="dk1" bg2="lt2" tx2="dk2" accent1="accent1" accent2="accent2" accent3="accent3" accent4="accent4" accent5="accent5" accent6="accent6" hlink="hlink" folHlink="folHlink"/>
  </p:clrMapOvr>
  <p:transition>
    <p:strips dir="ru"/>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56601716-AD31-4176-B8B6-77AB29D7A3B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985976205"/>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F6A3B8C-26D2-4891-89D2-AAC91F5CEB82}" type="datetimeFigureOut">
              <a:rPr lang="en-US" smtClean="0"/>
              <a:pPr/>
              <a:t>1/15/2019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C844D78-75D5-48EF-B26C-72EBADE3E03A}" type="slidenum">
              <a:rPr lang="en-US" smtClean="0"/>
              <a:pPr/>
              <a:t>‹#›</a:t>
            </a:fld>
            <a:endParaRPr 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white"/>
              </a:solidFill>
              <a:latin typeface="Arial" charset="0"/>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white"/>
              </a:solidFill>
              <a:latin typeface="Arial" charset="0"/>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F6D1F2D6-66A2-491E-BCEC-E25F9E20350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718516487"/>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032325A1-F13C-4EB1-A791-2672475DC24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661845511"/>
      </p:ext>
    </p:extLst>
  </p:cSld>
  <p:clrMapOvr>
    <a:masterClrMapping/>
  </p:clrMapOvr>
  <p:transition>
    <p:strips dir="ru"/>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49BDD985-FEFF-4ABC-A939-7D58A9F4868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956899809"/>
      </p:ext>
    </p:extLst>
  </p:cSld>
  <p:clrMapOvr>
    <a:overrideClrMapping bg1="lt1" tx1="dk1" bg2="lt2" tx2="dk2" accent1="accent1" accent2="accent2" accent3="accent3" accent4="accent4" accent5="accent5" accent6="accent6" hlink="hlink" folHlink="folHlink"/>
  </p:clrMapOvr>
  <p:transition>
    <p:strips dir="ru"/>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white"/>
              </a:solidFill>
              <a:latin typeface="Arial" charset="0"/>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white"/>
              </a:solidFill>
              <a:latin typeface="Arial" charset="0"/>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F6D1F2D6-66A2-491E-BCEC-E25F9E20350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556200162"/>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6FD22B8A-4556-41D3-B2C0-49D03FC37DC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931724373"/>
      </p:ext>
    </p:extLst>
  </p:cSld>
  <p:clrMapOvr>
    <a:masterClrMapping/>
  </p:clrMapOvr>
  <p:transition>
    <p:strips dir="ru"/>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95291798-2189-42C1-89C8-A8C68B5049F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190601629"/>
      </p:ext>
    </p:extLst>
  </p:cSld>
  <p:clrMapOvr>
    <a:masterClrMapping/>
  </p:clrMapOvr>
  <p:transition>
    <p:strips dir="ru"/>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075" y="227013"/>
            <a:ext cx="7477125"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63525" y="1598613"/>
            <a:ext cx="3616325"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032250" y="1598613"/>
            <a:ext cx="3617913"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63525" y="3922713"/>
            <a:ext cx="361632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032250" y="3922713"/>
            <a:ext cx="3617913"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9" name="Slide Number Placeholder 17"/>
          <p:cNvSpPr>
            <a:spLocks noGrp="1"/>
          </p:cNvSpPr>
          <p:nvPr>
            <p:ph type="sldNum" sz="quarter" idx="12"/>
          </p:nvPr>
        </p:nvSpPr>
        <p:spPr/>
        <p:txBody>
          <a:bodyPr/>
          <a:lstStyle>
            <a:lvl1pPr>
              <a:defRPr/>
            </a:lvl1pPr>
          </a:lstStyle>
          <a:p>
            <a:pPr>
              <a:defRPr/>
            </a:pPr>
            <a:fld id="{02A65A99-F914-4576-B5B2-5DF7BE3DDCC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176519635"/>
      </p:ext>
    </p:extLst>
  </p:cSld>
  <p:clrMapOvr>
    <a:masterClrMapping/>
  </p:clrMapOvr>
  <p:transition>
    <p:strips dir="ru"/>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2250" y="1598613"/>
            <a:ext cx="36179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17"/>
          <p:cNvSpPr>
            <a:spLocks noGrp="1"/>
          </p:cNvSpPr>
          <p:nvPr>
            <p:ph type="sldNum" sz="quarter" idx="12"/>
          </p:nvPr>
        </p:nvSpPr>
        <p:spPr/>
        <p:txBody>
          <a:bodyPr/>
          <a:lstStyle>
            <a:lvl1pPr>
              <a:defRPr/>
            </a:lvl1pPr>
          </a:lstStyle>
          <a:p>
            <a:pPr>
              <a:defRPr/>
            </a:pPr>
            <a:fld id="{2A017665-1BC2-4E28-A7DB-06597486209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269504493"/>
      </p:ext>
    </p:extLst>
  </p:cSld>
  <p:clrMapOvr>
    <a:masterClrMapping/>
  </p:clrMapOvr>
  <p:transition>
    <p:strips dir="ru"/>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032250" y="1598613"/>
            <a:ext cx="3617913"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032250" y="3922713"/>
            <a:ext cx="3617913"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17"/>
          <p:cNvSpPr>
            <a:spLocks noGrp="1"/>
          </p:cNvSpPr>
          <p:nvPr>
            <p:ph type="sldNum" sz="quarter" idx="12"/>
          </p:nvPr>
        </p:nvSpPr>
        <p:spPr/>
        <p:txBody>
          <a:bodyPr/>
          <a:lstStyle>
            <a:lvl1pPr>
              <a:defRPr/>
            </a:lvl1pPr>
          </a:lstStyle>
          <a:p>
            <a:pPr>
              <a:defRPr/>
            </a:pPr>
            <a:fld id="{0CFC8EE7-5F3B-4A59-8A4F-FF716EADBA5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117082932"/>
      </p:ext>
    </p:extLst>
  </p:cSld>
  <p:clrMapOvr>
    <a:masterClrMapping/>
  </p:clrMapOvr>
  <p:transition>
    <p:strips dir="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6FD22B8A-4556-41D3-B2C0-49D03FC37DC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277688192"/>
      </p:ext>
    </p:extLst>
  </p:cSld>
  <p:clrMapOvr>
    <a:masterClrMapping/>
  </p:clrMapOvr>
  <p:transition>
    <p:strips dir="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95291798-2189-42C1-89C8-A8C68B5049F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494136458"/>
      </p:ext>
    </p:extLst>
  </p:cSld>
  <p:clrMapOvr>
    <a:masterClrMapping/>
  </p:clrMapOvr>
  <p:transition>
    <p:strips dir="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075" y="227013"/>
            <a:ext cx="7477125"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63525" y="1598613"/>
            <a:ext cx="3616325"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032250" y="1598613"/>
            <a:ext cx="3617913"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63525" y="3922713"/>
            <a:ext cx="361632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032250" y="3922713"/>
            <a:ext cx="3617913"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9" name="Slide Number Placeholder 17"/>
          <p:cNvSpPr>
            <a:spLocks noGrp="1"/>
          </p:cNvSpPr>
          <p:nvPr>
            <p:ph type="sldNum" sz="quarter" idx="12"/>
          </p:nvPr>
        </p:nvSpPr>
        <p:spPr/>
        <p:txBody>
          <a:bodyPr/>
          <a:lstStyle>
            <a:lvl1pPr>
              <a:defRPr/>
            </a:lvl1pPr>
          </a:lstStyle>
          <a:p>
            <a:pPr>
              <a:defRPr/>
            </a:pPr>
            <a:fld id="{02A65A99-F914-4576-B5B2-5DF7BE3DDCC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985915446"/>
      </p:ext>
    </p:extLst>
  </p:cSld>
  <p:clrMapOvr>
    <a:masterClrMapping/>
  </p:clrMapOvr>
  <p:transition>
    <p:strips dir="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2250" y="1598613"/>
            <a:ext cx="36179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17"/>
          <p:cNvSpPr>
            <a:spLocks noGrp="1"/>
          </p:cNvSpPr>
          <p:nvPr>
            <p:ph type="sldNum" sz="quarter" idx="12"/>
          </p:nvPr>
        </p:nvSpPr>
        <p:spPr/>
        <p:txBody>
          <a:bodyPr/>
          <a:lstStyle>
            <a:lvl1pPr>
              <a:defRPr/>
            </a:lvl1pPr>
          </a:lstStyle>
          <a:p>
            <a:pPr>
              <a:defRPr/>
            </a:pPr>
            <a:fld id="{2A017665-1BC2-4E28-A7DB-06597486209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78930436"/>
      </p:ext>
    </p:extLst>
  </p:cSld>
  <p:clrMapOvr>
    <a:masterClrMapping/>
  </p:clrMapOvr>
  <p:transition>
    <p:strips dir="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032250" y="1598613"/>
            <a:ext cx="3617913"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032250" y="3922713"/>
            <a:ext cx="3617913"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17"/>
          <p:cNvSpPr>
            <a:spLocks noGrp="1"/>
          </p:cNvSpPr>
          <p:nvPr>
            <p:ph type="sldNum" sz="quarter" idx="12"/>
          </p:nvPr>
        </p:nvSpPr>
        <p:spPr/>
        <p:txBody>
          <a:bodyPr/>
          <a:lstStyle>
            <a:lvl1pPr>
              <a:defRPr/>
            </a:lvl1pPr>
          </a:lstStyle>
          <a:p>
            <a:pPr>
              <a:defRPr/>
            </a:pPr>
            <a:fld id="{0CFC8EE7-5F3B-4A59-8A4F-FF716EADBA5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39402398"/>
      </p:ext>
    </p:extLst>
  </p:cSld>
  <p:clrMapOvr>
    <a:masterClrMapping/>
  </p:clrMapOvr>
  <p:transition>
    <p:strips dir="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6EA0B0">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E08337A2-D8C5-4FC7-B8C7-4019BA32741F}" type="slidenum">
              <a:rPr lang="en-US"/>
              <a:pPr>
                <a:defRPr/>
              </a:pPr>
              <a:t>‹#›</a:t>
            </a:fld>
            <a:endParaRPr lang="en-US"/>
          </a:p>
        </p:txBody>
      </p:sp>
    </p:spTree>
    <p:extLst>
      <p:ext uri="{BB962C8B-B14F-4D97-AF65-F5344CB8AC3E}">
        <p14:creationId xmlns:p14="http://schemas.microsoft.com/office/powerpoint/2010/main" val="3858796133"/>
      </p:ext>
    </p:extLst>
  </p:cSld>
  <p:clrMapOvr>
    <a:masterClrMapping/>
  </p:clrMapOvr>
  <p:transition>
    <p:strips dir="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A7B7C623-ADA1-47C7-9BE4-F951DBD111B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033093328"/>
      </p:ext>
    </p:extLst>
  </p:cSld>
  <p:clrMapOvr>
    <a:masterClrMapping/>
  </p:clrMapOvr>
  <p:transition>
    <p:strips dir="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EC4B5807-10B2-4840-AA45-4191E01C744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762207739"/>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DF0DE774-2F84-4480-AFCE-246EE115723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956425895"/>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F6A3B8C-26D2-4891-89D2-AAC91F5CEB82}" type="datetimeFigureOut">
              <a:rPr lang="en-US" smtClean="0"/>
              <a:pPr/>
              <a:t>1/15/2019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C844D78-75D5-48EF-B26C-72EBADE3E03A}" type="slidenum">
              <a:rPr lang="en-US" smtClean="0"/>
              <a:pPr/>
              <a:t>‹#›</a:t>
            </a:fld>
            <a:endParaRPr lang="en-US"/>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DCC880FE-A5FC-4D4D-832A-08243064635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376782042"/>
      </p:ext>
    </p:extLst>
  </p:cSld>
  <p:clrMapOvr>
    <a:overrideClrMapping bg1="lt1" tx1="dk1" bg2="lt2" tx2="dk2" accent1="accent1" accent2="accent2" accent3="accent3" accent4="accent4" accent5="accent5" accent6="accent6" hlink="hlink" folHlink="folHlink"/>
  </p:clrMapOvr>
  <p:transition>
    <p:strips dir="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56601716-AD31-4176-B8B6-77AB29D7A3B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678548222"/>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032325A1-F13C-4EB1-A791-2672475DC24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199125783"/>
      </p:ext>
    </p:extLst>
  </p:cSld>
  <p:clrMapOvr>
    <a:masterClrMapping/>
  </p:clrMapOvr>
  <p:transition>
    <p:strips dir="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49BDD985-FEFF-4ABC-A939-7D58A9F4868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10257418"/>
      </p:ext>
    </p:extLst>
  </p:cSld>
  <p:clrMapOvr>
    <a:overrideClrMapping bg1="lt1" tx1="dk1" bg2="lt2" tx2="dk2" accent1="accent1" accent2="accent2" accent3="accent3" accent4="accent4" accent5="accent5" accent6="accent6" hlink="hlink" folHlink="folHlink"/>
  </p:clrMapOvr>
  <p:transition>
    <p:strips dir="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white"/>
              </a:solidFill>
              <a:latin typeface="Arial" charset="0"/>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white"/>
              </a:solidFill>
              <a:latin typeface="Arial" charset="0"/>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F6D1F2D6-66A2-491E-BCEC-E25F9E20350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837985473"/>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6FD22B8A-4556-41D3-B2C0-49D03FC37DC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721479404"/>
      </p:ext>
    </p:extLst>
  </p:cSld>
  <p:clrMapOvr>
    <a:masterClrMapping/>
  </p:clrMapOvr>
  <p:transition>
    <p:strips dir="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95291798-2189-42C1-89C8-A8C68B5049F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484922502"/>
      </p:ext>
    </p:extLst>
  </p:cSld>
  <p:clrMapOvr>
    <a:masterClrMapping/>
  </p:clrMapOvr>
  <p:transition>
    <p:strips dir="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075" y="227013"/>
            <a:ext cx="7477125"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63525" y="1598613"/>
            <a:ext cx="3616325"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032250" y="1598613"/>
            <a:ext cx="3617913"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63525" y="3922713"/>
            <a:ext cx="361632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032250" y="3922713"/>
            <a:ext cx="3617913"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9" name="Slide Number Placeholder 17"/>
          <p:cNvSpPr>
            <a:spLocks noGrp="1"/>
          </p:cNvSpPr>
          <p:nvPr>
            <p:ph type="sldNum" sz="quarter" idx="12"/>
          </p:nvPr>
        </p:nvSpPr>
        <p:spPr/>
        <p:txBody>
          <a:bodyPr/>
          <a:lstStyle>
            <a:lvl1pPr>
              <a:defRPr/>
            </a:lvl1pPr>
          </a:lstStyle>
          <a:p>
            <a:pPr>
              <a:defRPr/>
            </a:pPr>
            <a:fld id="{02A65A99-F914-4576-B5B2-5DF7BE3DDCC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257498707"/>
      </p:ext>
    </p:extLst>
  </p:cSld>
  <p:clrMapOvr>
    <a:masterClrMapping/>
  </p:clrMapOvr>
  <p:transition>
    <p:strips dir="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2250" y="1598613"/>
            <a:ext cx="36179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17"/>
          <p:cNvSpPr>
            <a:spLocks noGrp="1"/>
          </p:cNvSpPr>
          <p:nvPr>
            <p:ph type="sldNum" sz="quarter" idx="12"/>
          </p:nvPr>
        </p:nvSpPr>
        <p:spPr/>
        <p:txBody>
          <a:bodyPr/>
          <a:lstStyle>
            <a:lvl1pPr>
              <a:defRPr/>
            </a:lvl1pPr>
          </a:lstStyle>
          <a:p>
            <a:pPr>
              <a:defRPr/>
            </a:pPr>
            <a:fld id="{2A017665-1BC2-4E28-A7DB-06597486209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069206962"/>
      </p:ext>
    </p:extLst>
  </p:cSld>
  <p:clrMapOvr>
    <a:masterClrMapping/>
  </p:clrMapOvr>
  <p:transition>
    <p:strips dir="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032250" y="1598613"/>
            <a:ext cx="3617913"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032250" y="3922713"/>
            <a:ext cx="3617913"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17"/>
          <p:cNvSpPr>
            <a:spLocks noGrp="1"/>
          </p:cNvSpPr>
          <p:nvPr>
            <p:ph type="sldNum" sz="quarter" idx="12"/>
          </p:nvPr>
        </p:nvSpPr>
        <p:spPr/>
        <p:txBody>
          <a:bodyPr/>
          <a:lstStyle>
            <a:lvl1pPr>
              <a:defRPr/>
            </a:lvl1pPr>
          </a:lstStyle>
          <a:p>
            <a:pPr>
              <a:defRPr/>
            </a:pPr>
            <a:fld id="{0CFC8EE7-5F3B-4A59-8A4F-FF716EADBA5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235449826"/>
      </p:ext>
    </p:extLst>
  </p:cSld>
  <p:clrMapOvr>
    <a:masterClrMapping/>
  </p:clrMapOvr>
  <p:transition>
    <p:strips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F6A3B8C-26D2-4891-89D2-AAC91F5CEB82}" type="datetimeFigureOut">
              <a:rPr lang="en-US" smtClean="0"/>
              <a:pPr/>
              <a:t>1/15/2019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C844D78-75D5-48EF-B26C-72EBADE3E03A}" type="slidenum">
              <a:rPr lang="en-US" smtClean="0"/>
              <a:pPr/>
              <a:t>‹#›</a:t>
            </a:fld>
            <a:endParaRPr lang="en-US"/>
          </a:p>
        </p:txBody>
      </p:sp>
    </p:spTree>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6EA0B0">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E08337A2-D8C5-4FC7-B8C7-4019BA32741F}" type="slidenum">
              <a:rPr lang="en-US"/>
              <a:pPr>
                <a:defRPr/>
              </a:pPr>
              <a:t>‹#›</a:t>
            </a:fld>
            <a:endParaRPr lang="en-US"/>
          </a:p>
        </p:txBody>
      </p:sp>
    </p:spTree>
    <p:extLst>
      <p:ext uri="{BB962C8B-B14F-4D97-AF65-F5344CB8AC3E}">
        <p14:creationId xmlns:p14="http://schemas.microsoft.com/office/powerpoint/2010/main" val="1265443392"/>
      </p:ext>
    </p:extLst>
  </p:cSld>
  <p:clrMapOvr>
    <a:masterClrMapping/>
  </p:clrMapOvr>
  <p:transition>
    <p:strips dir="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A7B7C623-ADA1-47C7-9BE4-F951DBD111B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411030696"/>
      </p:ext>
    </p:extLst>
  </p:cSld>
  <p:clrMapOvr>
    <a:masterClrMapping/>
  </p:clrMapOvr>
  <p:transition>
    <p:strips dir="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EC4B5807-10B2-4840-AA45-4191E01C744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187006413"/>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DF0DE774-2F84-4480-AFCE-246EE115723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107103026"/>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DCC880FE-A5FC-4D4D-832A-08243064635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44804277"/>
      </p:ext>
    </p:extLst>
  </p:cSld>
  <p:clrMapOvr>
    <a:overrideClrMapping bg1="lt1" tx1="dk1" bg2="lt2" tx2="dk2" accent1="accent1" accent2="accent2" accent3="accent3" accent4="accent4" accent5="accent5" accent6="accent6" hlink="hlink" folHlink="folHlink"/>
  </p:clrMapOvr>
  <p:transition>
    <p:strips dir="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56601716-AD31-4176-B8B6-77AB29D7A3B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635038393"/>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032325A1-F13C-4EB1-A791-2672475DC24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03493246"/>
      </p:ext>
    </p:extLst>
  </p:cSld>
  <p:clrMapOvr>
    <a:masterClrMapping/>
  </p:clrMapOvr>
  <p:transition>
    <p:strips dir="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49BDD985-FEFF-4ABC-A939-7D58A9F4868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68501929"/>
      </p:ext>
    </p:extLst>
  </p:cSld>
  <p:clrMapOvr>
    <a:overrideClrMapping bg1="lt1" tx1="dk1" bg2="lt2" tx2="dk2" accent1="accent1" accent2="accent2" accent3="accent3" accent4="accent4" accent5="accent5" accent6="accent6" hlink="hlink" folHlink="folHlink"/>
  </p:clrMapOvr>
  <p:transition>
    <p:strips dir="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white"/>
              </a:solidFill>
              <a:latin typeface="Arial" charset="0"/>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white"/>
              </a:solidFill>
              <a:latin typeface="Arial" charset="0"/>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F6D1F2D6-66A2-491E-BCEC-E25F9E20350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098932194"/>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6FD22B8A-4556-41D3-B2C0-49D03FC37DC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991355673"/>
      </p:ext>
    </p:extLst>
  </p:cSld>
  <p:clrMapOvr>
    <a:masterClrMapping/>
  </p:clrMapOvr>
  <p:transition>
    <p:strips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F6A3B8C-26D2-4891-89D2-AAC91F5CEB82}" type="datetimeFigureOut">
              <a:rPr lang="en-US" smtClean="0"/>
              <a:pPr/>
              <a:t>1/15/2019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C844D78-75D5-48EF-B26C-72EBADE3E03A}" type="slidenum">
              <a:rPr lang="en-US" smtClean="0"/>
              <a:pPr/>
              <a:t>‹#›</a:t>
            </a:fld>
            <a:endParaRPr lang="en-US"/>
          </a:p>
        </p:txBody>
      </p:sp>
    </p:spTree>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95291798-2189-42C1-89C8-A8C68B5049F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655893599"/>
      </p:ext>
    </p:extLst>
  </p:cSld>
  <p:clrMapOvr>
    <a:masterClrMapping/>
  </p:clrMapOvr>
  <p:transition>
    <p:strips dir="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075" y="227013"/>
            <a:ext cx="7477125"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63525" y="1598613"/>
            <a:ext cx="3616325"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032250" y="1598613"/>
            <a:ext cx="3617913"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63525" y="3922713"/>
            <a:ext cx="361632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032250" y="3922713"/>
            <a:ext cx="3617913"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9" name="Slide Number Placeholder 17"/>
          <p:cNvSpPr>
            <a:spLocks noGrp="1"/>
          </p:cNvSpPr>
          <p:nvPr>
            <p:ph type="sldNum" sz="quarter" idx="12"/>
          </p:nvPr>
        </p:nvSpPr>
        <p:spPr/>
        <p:txBody>
          <a:bodyPr/>
          <a:lstStyle>
            <a:lvl1pPr>
              <a:defRPr/>
            </a:lvl1pPr>
          </a:lstStyle>
          <a:p>
            <a:pPr>
              <a:defRPr/>
            </a:pPr>
            <a:fld id="{02A65A99-F914-4576-B5B2-5DF7BE3DDCC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114685933"/>
      </p:ext>
    </p:extLst>
  </p:cSld>
  <p:clrMapOvr>
    <a:masterClrMapping/>
  </p:clrMapOvr>
  <p:transition>
    <p:strips dir="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2250" y="1598613"/>
            <a:ext cx="36179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17"/>
          <p:cNvSpPr>
            <a:spLocks noGrp="1"/>
          </p:cNvSpPr>
          <p:nvPr>
            <p:ph type="sldNum" sz="quarter" idx="12"/>
          </p:nvPr>
        </p:nvSpPr>
        <p:spPr/>
        <p:txBody>
          <a:bodyPr/>
          <a:lstStyle>
            <a:lvl1pPr>
              <a:defRPr/>
            </a:lvl1pPr>
          </a:lstStyle>
          <a:p>
            <a:pPr>
              <a:defRPr/>
            </a:pPr>
            <a:fld id="{2A017665-1BC2-4E28-A7DB-06597486209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703111124"/>
      </p:ext>
    </p:extLst>
  </p:cSld>
  <p:clrMapOvr>
    <a:masterClrMapping/>
  </p:clrMapOvr>
  <p:transition>
    <p:strips dir="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032250" y="1598613"/>
            <a:ext cx="3617913"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032250" y="3922713"/>
            <a:ext cx="3617913"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17"/>
          <p:cNvSpPr>
            <a:spLocks noGrp="1"/>
          </p:cNvSpPr>
          <p:nvPr>
            <p:ph type="sldNum" sz="quarter" idx="12"/>
          </p:nvPr>
        </p:nvSpPr>
        <p:spPr/>
        <p:txBody>
          <a:bodyPr/>
          <a:lstStyle>
            <a:lvl1pPr>
              <a:defRPr/>
            </a:lvl1pPr>
          </a:lstStyle>
          <a:p>
            <a:pPr>
              <a:defRPr/>
            </a:pPr>
            <a:fld id="{0CFC8EE7-5F3B-4A59-8A4F-FF716EADBA5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729406459"/>
      </p:ext>
    </p:extLst>
  </p:cSld>
  <p:clrMapOvr>
    <a:masterClrMapping/>
  </p:clrMapOvr>
  <p:transition>
    <p:strips dir="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6EA0B0">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E08337A2-D8C5-4FC7-B8C7-4019BA32741F}" type="slidenum">
              <a:rPr lang="en-US"/>
              <a:pPr>
                <a:defRPr/>
              </a:pPr>
              <a:t>‹#›</a:t>
            </a:fld>
            <a:endParaRPr lang="en-US"/>
          </a:p>
        </p:txBody>
      </p:sp>
    </p:spTree>
    <p:extLst>
      <p:ext uri="{BB962C8B-B14F-4D97-AF65-F5344CB8AC3E}">
        <p14:creationId xmlns:p14="http://schemas.microsoft.com/office/powerpoint/2010/main" val="3912894113"/>
      </p:ext>
    </p:extLst>
  </p:cSld>
  <p:clrMapOvr>
    <a:masterClrMapping/>
  </p:clrMapOvr>
  <p:transition>
    <p:strips dir="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A7B7C623-ADA1-47C7-9BE4-F951DBD111B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705623814"/>
      </p:ext>
    </p:extLst>
  </p:cSld>
  <p:clrMapOvr>
    <a:masterClrMapping/>
  </p:clrMapOvr>
  <p:transition>
    <p:strips dir="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EC4B5807-10B2-4840-AA45-4191E01C744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97044821"/>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DF0DE774-2F84-4480-AFCE-246EE115723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267204640"/>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DCC880FE-A5FC-4D4D-832A-08243064635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660216653"/>
      </p:ext>
    </p:extLst>
  </p:cSld>
  <p:clrMapOvr>
    <a:overrideClrMapping bg1="lt1" tx1="dk1" bg2="lt2" tx2="dk2" accent1="accent1" accent2="accent2" accent3="accent3" accent4="accent4" accent5="accent5" accent6="accent6" hlink="hlink" folHlink="folHlink"/>
  </p:clrMapOvr>
  <p:transition>
    <p:strips dir="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56601716-AD31-4176-B8B6-77AB29D7A3B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586828674"/>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F6A3B8C-26D2-4891-89D2-AAC91F5CEB82}" type="datetimeFigureOut">
              <a:rPr lang="en-US" smtClean="0"/>
              <a:pPr/>
              <a:t>1/15/2019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C844D78-75D5-48EF-B26C-72EBADE3E03A}" type="slidenum">
              <a:rPr lang="en-US" smtClean="0"/>
              <a:pPr/>
              <a:t>‹#›</a:t>
            </a:fld>
            <a:endParaRPr lang="en-US"/>
          </a:p>
        </p:txBody>
      </p:sp>
    </p:spTree>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032325A1-F13C-4EB1-A791-2672475DC24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958988708"/>
      </p:ext>
    </p:extLst>
  </p:cSld>
  <p:clrMapOvr>
    <a:masterClrMapping/>
  </p:clrMapOvr>
  <p:transition>
    <p:strips dir="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49BDD985-FEFF-4ABC-A939-7D58A9F4868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975776056"/>
      </p:ext>
    </p:extLst>
  </p:cSld>
  <p:clrMapOvr>
    <a:overrideClrMapping bg1="lt1" tx1="dk1" bg2="lt2" tx2="dk2" accent1="accent1" accent2="accent2" accent3="accent3" accent4="accent4" accent5="accent5" accent6="accent6" hlink="hlink" folHlink="folHlink"/>
  </p:clrMapOvr>
  <p:transition>
    <p:strips dir="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white"/>
              </a:solidFill>
              <a:latin typeface="Arial" charset="0"/>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white"/>
              </a:solidFill>
              <a:latin typeface="Arial" charset="0"/>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F6D1F2D6-66A2-491E-BCEC-E25F9E20350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124347272"/>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6FD22B8A-4556-41D3-B2C0-49D03FC37DC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792851523"/>
      </p:ext>
    </p:extLst>
  </p:cSld>
  <p:clrMapOvr>
    <a:masterClrMapping/>
  </p:clrMapOvr>
  <p:transition>
    <p:strips dir="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95291798-2189-42C1-89C8-A8C68B5049F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178880241"/>
      </p:ext>
    </p:extLst>
  </p:cSld>
  <p:clrMapOvr>
    <a:masterClrMapping/>
  </p:clrMapOvr>
  <p:transition>
    <p:strips dir="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075" y="227013"/>
            <a:ext cx="7477125"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63525" y="1598613"/>
            <a:ext cx="3616325"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032250" y="1598613"/>
            <a:ext cx="3617913"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63525" y="3922713"/>
            <a:ext cx="361632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032250" y="3922713"/>
            <a:ext cx="3617913"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9" name="Slide Number Placeholder 17"/>
          <p:cNvSpPr>
            <a:spLocks noGrp="1"/>
          </p:cNvSpPr>
          <p:nvPr>
            <p:ph type="sldNum" sz="quarter" idx="12"/>
          </p:nvPr>
        </p:nvSpPr>
        <p:spPr/>
        <p:txBody>
          <a:bodyPr/>
          <a:lstStyle>
            <a:lvl1pPr>
              <a:defRPr/>
            </a:lvl1pPr>
          </a:lstStyle>
          <a:p>
            <a:pPr>
              <a:defRPr/>
            </a:pPr>
            <a:fld id="{02A65A99-F914-4576-B5B2-5DF7BE3DDCC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012935361"/>
      </p:ext>
    </p:extLst>
  </p:cSld>
  <p:clrMapOvr>
    <a:masterClrMapping/>
  </p:clrMapOvr>
  <p:transition>
    <p:strips dir="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2250" y="1598613"/>
            <a:ext cx="36179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17"/>
          <p:cNvSpPr>
            <a:spLocks noGrp="1"/>
          </p:cNvSpPr>
          <p:nvPr>
            <p:ph type="sldNum" sz="quarter" idx="12"/>
          </p:nvPr>
        </p:nvSpPr>
        <p:spPr/>
        <p:txBody>
          <a:bodyPr/>
          <a:lstStyle>
            <a:lvl1pPr>
              <a:defRPr/>
            </a:lvl1pPr>
          </a:lstStyle>
          <a:p>
            <a:pPr>
              <a:defRPr/>
            </a:pPr>
            <a:fld id="{2A017665-1BC2-4E28-A7DB-06597486209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21186779"/>
      </p:ext>
    </p:extLst>
  </p:cSld>
  <p:clrMapOvr>
    <a:masterClrMapping/>
  </p:clrMapOvr>
  <p:transition>
    <p:strips dir="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032250" y="1598613"/>
            <a:ext cx="3617913"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032250" y="3922713"/>
            <a:ext cx="3617913"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17"/>
          <p:cNvSpPr>
            <a:spLocks noGrp="1"/>
          </p:cNvSpPr>
          <p:nvPr>
            <p:ph type="sldNum" sz="quarter" idx="12"/>
          </p:nvPr>
        </p:nvSpPr>
        <p:spPr/>
        <p:txBody>
          <a:bodyPr/>
          <a:lstStyle>
            <a:lvl1pPr>
              <a:defRPr/>
            </a:lvl1pPr>
          </a:lstStyle>
          <a:p>
            <a:pPr>
              <a:defRPr/>
            </a:pPr>
            <a:fld id="{0CFC8EE7-5F3B-4A59-8A4F-FF716EADBA5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621936732"/>
      </p:ext>
    </p:extLst>
  </p:cSld>
  <p:clrMapOvr>
    <a:masterClrMapping/>
  </p:clrMapOvr>
  <p:transition>
    <p:strips dir="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6EA0B0">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E08337A2-D8C5-4FC7-B8C7-4019BA32741F}" type="slidenum">
              <a:rPr lang="en-US"/>
              <a:pPr>
                <a:defRPr/>
              </a:pPr>
              <a:t>‹#›</a:t>
            </a:fld>
            <a:endParaRPr lang="en-US"/>
          </a:p>
        </p:txBody>
      </p:sp>
    </p:spTree>
    <p:extLst>
      <p:ext uri="{BB962C8B-B14F-4D97-AF65-F5344CB8AC3E}">
        <p14:creationId xmlns:p14="http://schemas.microsoft.com/office/powerpoint/2010/main" val="3673542150"/>
      </p:ext>
    </p:extLst>
  </p:cSld>
  <p:clrMapOvr>
    <a:masterClrMapping/>
  </p:clrMapOvr>
  <p:transition>
    <p:strips dir="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A7B7C623-ADA1-47C7-9BE4-F951DBD111B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578425959"/>
      </p:ext>
    </p:extLst>
  </p:cSld>
  <p:clrMapOvr>
    <a:masterClrMapping/>
  </p:clrMapOvr>
  <p:transition>
    <p:strips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F6A3B8C-26D2-4891-89D2-AAC91F5CEB82}" type="datetimeFigureOut">
              <a:rPr lang="en-US" smtClean="0"/>
              <a:pPr/>
              <a:t>1/15/2019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C844D78-75D5-48EF-B26C-72EBADE3E03A}" type="slidenum">
              <a:rPr lang="en-US" smtClean="0"/>
              <a:pPr/>
              <a:t>‹#›</a:t>
            </a:fld>
            <a:endParaRPr lang="en-US"/>
          </a:p>
        </p:txBody>
      </p:sp>
    </p:spTree>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EC4B5807-10B2-4840-AA45-4191E01C744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194314257"/>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DF0DE774-2F84-4480-AFCE-246EE115723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391063075"/>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DCC880FE-A5FC-4D4D-832A-08243064635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960977082"/>
      </p:ext>
    </p:extLst>
  </p:cSld>
  <p:clrMapOvr>
    <a:overrideClrMapping bg1="lt1" tx1="dk1" bg2="lt2" tx2="dk2" accent1="accent1" accent2="accent2" accent3="accent3" accent4="accent4" accent5="accent5" accent6="accent6" hlink="hlink" folHlink="folHlink"/>
  </p:clrMapOvr>
  <p:transition>
    <p:strips dir="r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56601716-AD31-4176-B8B6-77AB29D7A3B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907023505"/>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032325A1-F13C-4EB1-A791-2672475DC24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554878613"/>
      </p:ext>
    </p:extLst>
  </p:cSld>
  <p:clrMapOvr>
    <a:masterClrMapping/>
  </p:clrMapOvr>
  <p:transition>
    <p:strips dir="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49BDD985-FEFF-4ABC-A939-7D58A9F4868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892123620"/>
      </p:ext>
    </p:extLst>
  </p:cSld>
  <p:clrMapOvr>
    <a:overrideClrMapping bg1="lt1" tx1="dk1" bg2="lt2" tx2="dk2" accent1="accent1" accent2="accent2" accent3="accent3" accent4="accent4" accent5="accent5" accent6="accent6" hlink="hlink" folHlink="folHlink"/>
  </p:clrMapOvr>
  <p:transition>
    <p:strips dir="r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white"/>
              </a:solidFill>
              <a:latin typeface="Arial" charset="0"/>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white"/>
              </a:solidFill>
              <a:latin typeface="Arial" charset="0"/>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F6D1F2D6-66A2-491E-BCEC-E25F9E20350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642136097"/>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6FD22B8A-4556-41D3-B2C0-49D03FC37DC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043913564"/>
      </p:ext>
    </p:extLst>
  </p:cSld>
  <p:clrMapOvr>
    <a:masterClrMapping/>
  </p:clrMapOvr>
  <p:transition>
    <p:strips dir="ru"/>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95291798-2189-42C1-89C8-A8C68B5049F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556121644"/>
      </p:ext>
    </p:extLst>
  </p:cSld>
  <p:clrMapOvr>
    <a:masterClrMapping/>
  </p:clrMapOvr>
  <p:transition>
    <p:strips dir="ru"/>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075" y="227013"/>
            <a:ext cx="7477125"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63525" y="1598613"/>
            <a:ext cx="3616325"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032250" y="1598613"/>
            <a:ext cx="3617913"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63525" y="3922713"/>
            <a:ext cx="361632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032250" y="3922713"/>
            <a:ext cx="3617913"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9" name="Slide Number Placeholder 17"/>
          <p:cNvSpPr>
            <a:spLocks noGrp="1"/>
          </p:cNvSpPr>
          <p:nvPr>
            <p:ph type="sldNum" sz="quarter" idx="12"/>
          </p:nvPr>
        </p:nvSpPr>
        <p:spPr/>
        <p:txBody>
          <a:bodyPr/>
          <a:lstStyle>
            <a:lvl1pPr>
              <a:defRPr/>
            </a:lvl1pPr>
          </a:lstStyle>
          <a:p>
            <a:pPr>
              <a:defRPr/>
            </a:pPr>
            <a:fld id="{02A65A99-F914-4576-B5B2-5DF7BE3DDCC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063611166"/>
      </p:ext>
    </p:extLst>
  </p:cSld>
  <p:clrMapOvr>
    <a:masterClrMapping/>
  </p:clrMapOvr>
  <p:transition>
    <p:strips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F6A3B8C-26D2-4891-89D2-AAC91F5CEB82}" type="datetimeFigureOut">
              <a:rPr lang="en-US" smtClean="0"/>
              <a:pPr/>
              <a:t>1/15/2019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C844D78-75D5-48EF-B26C-72EBADE3E03A}" type="slidenum">
              <a:rPr lang="en-US" smtClean="0"/>
              <a:pPr/>
              <a:t>‹#›</a:t>
            </a:fld>
            <a:endParaRPr lang="en-US"/>
          </a:p>
        </p:txBody>
      </p:sp>
    </p:spTree>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2250" y="1598613"/>
            <a:ext cx="36179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17"/>
          <p:cNvSpPr>
            <a:spLocks noGrp="1"/>
          </p:cNvSpPr>
          <p:nvPr>
            <p:ph type="sldNum" sz="quarter" idx="12"/>
          </p:nvPr>
        </p:nvSpPr>
        <p:spPr/>
        <p:txBody>
          <a:bodyPr/>
          <a:lstStyle>
            <a:lvl1pPr>
              <a:defRPr/>
            </a:lvl1pPr>
          </a:lstStyle>
          <a:p>
            <a:pPr>
              <a:defRPr/>
            </a:pPr>
            <a:fld id="{2A017665-1BC2-4E28-A7DB-06597486209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020910804"/>
      </p:ext>
    </p:extLst>
  </p:cSld>
  <p:clrMapOvr>
    <a:masterClrMapping/>
  </p:clrMapOvr>
  <p:transition>
    <p:strips dir="ru"/>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032250" y="1598613"/>
            <a:ext cx="3617913"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032250" y="3922713"/>
            <a:ext cx="3617913"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17"/>
          <p:cNvSpPr>
            <a:spLocks noGrp="1"/>
          </p:cNvSpPr>
          <p:nvPr>
            <p:ph type="sldNum" sz="quarter" idx="12"/>
          </p:nvPr>
        </p:nvSpPr>
        <p:spPr/>
        <p:txBody>
          <a:bodyPr/>
          <a:lstStyle>
            <a:lvl1pPr>
              <a:defRPr/>
            </a:lvl1pPr>
          </a:lstStyle>
          <a:p>
            <a:pPr>
              <a:defRPr/>
            </a:pPr>
            <a:fld id="{0CFC8EE7-5F3B-4A59-8A4F-FF716EADBA5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14476472"/>
      </p:ext>
    </p:extLst>
  </p:cSld>
  <p:clrMapOvr>
    <a:masterClrMapping/>
  </p:clrMapOvr>
  <p:transition>
    <p:strips dir="ru"/>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6EA0B0">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E08337A2-D8C5-4FC7-B8C7-4019BA32741F}" type="slidenum">
              <a:rPr lang="en-US"/>
              <a:pPr>
                <a:defRPr/>
              </a:pPr>
              <a:t>‹#›</a:t>
            </a:fld>
            <a:endParaRPr lang="en-US"/>
          </a:p>
        </p:txBody>
      </p:sp>
    </p:spTree>
    <p:extLst>
      <p:ext uri="{BB962C8B-B14F-4D97-AF65-F5344CB8AC3E}">
        <p14:creationId xmlns:p14="http://schemas.microsoft.com/office/powerpoint/2010/main" val="413350855"/>
      </p:ext>
    </p:extLst>
  </p:cSld>
  <p:clrMapOvr>
    <a:masterClrMapping/>
  </p:clrMapOvr>
  <p:transition>
    <p:strips dir="ru"/>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A7B7C623-ADA1-47C7-9BE4-F951DBD111B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401456655"/>
      </p:ext>
    </p:extLst>
  </p:cSld>
  <p:clrMapOvr>
    <a:masterClrMapping/>
  </p:clrMapOvr>
  <p:transition>
    <p:strips dir="ru"/>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EC4B5807-10B2-4840-AA45-4191E01C744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310510320"/>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DF0DE774-2F84-4480-AFCE-246EE115723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503763750"/>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DCC880FE-A5FC-4D4D-832A-08243064635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100166430"/>
      </p:ext>
    </p:extLst>
  </p:cSld>
  <p:clrMapOvr>
    <a:overrideClrMapping bg1="lt1" tx1="dk1" bg2="lt2" tx2="dk2" accent1="accent1" accent2="accent2" accent3="accent3" accent4="accent4" accent5="accent5" accent6="accent6" hlink="hlink" folHlink="folHlink"/>
  </p:clrMapOvr>
  <p:transition>
    <p:strips dir="ru"/>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56601716-AD31-4176-B8B6-77AB29D7A3B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017935884"/>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032325A1-F13C-4EB1-A791-2672475DC24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941289358"/>
      </p:ext>
    </p:extLst>
  </p:cSld>
  <p:clrMapOvr>
    <a:masterClrMapping/>
  </p:clrMapOvr>
  <p:transition>
    <p:strips dir="ru"/>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49BDD985-FEFF-4ABC-A939-7D58A9F4868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547974658"/>
      </p:ext>
    </p:extLst>
  </p:cSld>
  <p:clrMapOvr>
    <a:overrideClrMapping bg1="lt1" tx1="dk1" bg2="lt2" tx2="dk2" accent1="accent1" accent2="accent2" accent3="accent3" accent4="accent4" accent5="accent5" accent6="accent6" hlink="hlink" folHlink="folHlink"/>
  </p:clrMapOvr>
  <p:transition>
    <p:strips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F6A3B8C-26D2-4891-89D2-AAC91F5CEB82}" type="datetimeFigureOut">
              <a:rPr lang="en-US" smtClean="0"/>
              <a:pPr/>
              <a:t>1/15/2019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C844D78-75D5-48EF-B26C-72EBADE3E03A}"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transition spd="slow">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white"/>
              </a:solidFill>
              <a:latin typeface="Arial" charset="0"/>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white"/>
              </a:solidFill>
              <a:latin typeface="Arial" charset="0"/>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F6D1F2D6-66A2-491E-BCEC-E25F9E20350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485503197"/>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6FD22B8A-4556-41D3-B2C0-49D03FC37DC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176748339"/>
      </p:ext>
    </p:extLst>
  </p:cSld>
  <p:clrMapOvr>
    <a:masterClrMapping/>
  </p:clrMapOvr>
  <p:transition>
    <p:strips dir="ru"/>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95291798-2189-42C1-89C8-A8C68B5049F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917422341"/>
      </p:ext>
    </p:extLst>
  </p:cSld>
  <p:clrMapOvr>
    <a:masterClrMapping/>
  </p:clrMapOvr>
  <p:transition>
    <p:strips dir="ru"/>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075" y="227013"/>
            <a:ext cx="7477125"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63525" y="1598613"/>
            <a:ext cx="3616325"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032250" y="1598613"/>
            <a:ext cx="3617913"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63525" y="3922713"/>
            <a:ext cx="361632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032250" y="3922713"/>
            <a:ext cx="3617913"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9" name="Slide Number Placeholder 17"/>
          <p:cNvSpPr>
            <a:spLocks noGrp="1"/>
          </p:cNvSpPr>
          <p:nvPr>
            <p:ph type="sldNum" sz="quarter" idx="12"/>
          </p:nvPr>
        </p:nvSpPr>
        <p:spPr/>
        <p:txBody>
          <a:bodyPr/>
          <a:lstStyle>
            <a:lvl1pPr>
              <a:defRPr/>
            </a:lvl1pPr>
          </a:lstStyle>
          <a:p>
            <a:pPr>
              <a:defRPr/>
            </a:pPr>
            <a:fld id="{02A65A99-F914-4576-B5B2-5DF7BE3DDCC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712184629"/>
      </p:ext>
    </p:extLst>
  </p:cSld>
  <p:clrMapOvr>
    <a:masterClrMapping/>
  </p:clrMapOvr>
  <p:transition>
    <p:strips dir="ru"/>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2250" y="1598613"/>
            <a:ext cx="36179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17"/>
          <p:cNvSpPr>
            <a:spLocks noGrp="1"/>
          </p:cNvSpPr>
          <p:nvPr>
            <p:ph type="sldNum" sz="quarter" idx="12"/>
          </p:nvPr>
        </p:nvSpPr>
        <p:spPr/>
        <p:txBody>
          <a:bodyPr/>
          <a:lstStyle>
            <a:lvl1pPr>
              <a:defRPr/>
            </a:lvl1pPr>
          </a:lstStyle>
          <a:p>
            <a:pPr>
              <a:defRPr/>
            </a:pPr>
            <a:fld id="{2A017665-1BC2-4E28-A7DB-06597486209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414065697"/>
      </p:ext>
    </p:extLst>
  </p:cSld>
  <p:clrMapOvr>
    <a:masterClrMapping/>
  </p:clrMapOvr>
  <p:transition>
    <p:strips dir="ru"/>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032250" y="1598613"/>
            <a:ext cx="3617913"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032250" y="3922713"/>
            <a:ext cx="3617913"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17"/>
          <p:cNvSpPr>
            <a:spLocks noGrp="1"/>
          </p:cNvSpPr>
          <p:nvPr>
            <p:ph type="sldNum" sz="quarter" idx="12"/>
          </p:nvPr>
        </p:nvSpPr>
        <p:spPr/>
        <p:txBody>
          <a:bodyPr/>
          <a:lstStyle>
            <a:lvl1pPr>
              <a:defRPr/>
            </a:lvl1pPr>
          </a:lstStyle>
          <a:p>
            <a:pPr>
              <a:defRPr/>
            </a:pPr>
            <a:fld id="{0CFC8EE7-5F3B-4A59-8A4F-FF716EADBA5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45110527"/>
      </p:ext>
    </p:extLst>
  </p:cSld>
  <p:clrMapOvr>
    <a:masterClrMapping/>
  </p:clrMapOvr>
  <p:transition>
    <p:strips dir="ru"/>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6EA0B0">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E08337A2-D8C5-4FC7-B8C7-4019BA32741F}" type="slidenum">
              <a:rPr lang="en-US"/>
              <a:pPr>
                <a:defRPr/>
              </a:pPr>
              <a:t>‹#›</a:t>
            </a:fld>
            <a:endParaRPr lang="en-US"/>
          </a:p>
        </p:txBody>
      </p:sp>
    </p:spTree>
    <p:extLst>
      <p:ext uri="{BB962C8B-B14F-4D97-AF65-F5344CB8AC3E}">
        <p14:creationId xmlns:p14="http://schemas.microsoft.com/office/powerpoint/2010/main" val="2257454570"/>
      </p:ext>
    </p:extLst>
  </p:cSld>
  <p:clrMapOvr>
    <a:masterClrMapping/>
  </p:clrMapOvr>
  <p:transition>
    <p:strips dir="ru"/>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A7B7C623-ADA1-47C7-9BE4-F951DBD111B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377023175"/>
      </p:ext>
    </p:extLst>
  </p:cSld>
  <p:clrMapOvr>
    <a:masterClrMapping/>
  </p:clrMapOvr>
  <p:transition>
    <p:strips dir="ru"/>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EC4B5807-10B2-4840-AA45-4191E01C744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457134024"/>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DF0DE774-2F84-4480-AFCE-246EE115723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810726834"/>
      </p:ext>
    </p:extLst>
  </p:cSld>
  <p:clrMapOvr>
    <a:overrideClrMapping bg1="dk1" tx1="lt1" bg2="dk2" tx2="lt2" accent1="accent1" accent2="accent2" accent3="accent3" accent4="accent4" accent5="accent5" accent6="accent6" hlink="hlink" folHlink="folHlink"/>
  </p:clrMapOvr>
  <p:transition>
    <p:strips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6" Type="http://schemas.openxmlformats.org/officeDocument/2006/relationships/image" Target="../media/image2.jpeg"/><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theme" Target="../theme/theme10.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6" Type="http://schemas.openxmlformats.org/officeDocument/2006/relationships/image" Target="../media/image2.jpeg"/><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theme" Target="../theme/theme11.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2" Type="http://schemas.openxmlformats.org/officeDocument/2006/relationships/slideLayout" Target="../slideLayouts/slideLayout153.xml"/><Relationship Id="rId16" Type="http://schemas.openxmlformats.org/officeDocument/2006/relationships/image" Target="../media/image2.jpeg"/><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5" Type="http://schemas.openxmlformats.org/officeDocument/2006/relationships/theme" Target="../theme/theme12.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2" Type="http://schemas.openxmlformats.org/officeDocument/2006/relationships/slideLayout" Target="../slideLayouts/slideLayout167.xml"/><Relationship Id="rId16" Type="http://schemas.openxmlformats.org/officeDocument/2006/relationships/image" Target="../media/image2.jpeg"/><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theme" Target="../theme/theme13.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slideLayout" Target="../slideLayouts/slideLayout192.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slideLayout" Target="../slideLayouts/slideLayout191.xml"/><Relationship Id="rId2" Type="http://schemas.openxmlformats.org/officeDocument/2006/relationships/slideLayout" Target="../slideLayouts/slideLayout181.xml"/><Relationship Id="rId16" Type="http://schemas.openxmlformats.org/officeDocument/2006/relationships/image" Target="../media/image2.jpeg"/><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5" Type="http://schemas.openxmlformats.org/officeDocument/2006/relationships/theme" Target="../theme/theme1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 Id="rId14" Type="http://schemas.openxmlformats.org/officeDocument/2006/relationships/slideLayout" Target="../slideLayouts/slideLayout19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01.xml"/><Relationship Id="rId13" Type="http://schemas.openxmlformats.org/officeDocument/2006/relationships/slideLayout" Target="../slideLayouts/slideLayout206.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slideLayout" Target="../slideLayouts/slideLayout205.xml"/><Relationship Id="rId2" Type="http://schemas.openxmlformats.org/officeDocument/2006/relationships/slideLayout" Target="../slideLayouts/slideLayout195.xml"/><Relationship Id="rId16" Type="http://schemas.openxmlformats.org/officeDocument/2006/relationships/image" Target="../media/image2.jpeg"/><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5" Type="http://schemas.openxmlformats.org/officeDocument/2006/relationships/theme" Target="../theme/theme15.xml"/><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 Id="rId14"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2.jpe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2.jpe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2.jpe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image" Target="../media/image2.jpe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6.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6" Type="http://schemas.openxmlformats.org/officeDocument/2006/relationships/image" Target="../media/image2.jpe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theme" Target="../theme/theme7.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6" Type="http://schemas.openxmlformats.org/officeDocument/2006/relationships/image" Target="../media/image2.jpeg"/><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theme" Target="../theme/theme8.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6" Type="http://schemas.openxmlformats.org/officeDocument/2006/relationships/image" Target="../media/image2.jpeg"/><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theme" Target="../theme/theme9.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6A3B8C-26D2-4891-89D2-AAC91F5CEB82}" type="datetimeFigureOut">
              <a:rPr lang="en-US" smtClean="0"/>
              <a:pPr/>
              <a:t>1/15/2019</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C844D78-75D5-48EF-B26C-72EBADE3E03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2057"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endParaRPr lang="en-US">
              <a:solidFill>
                <a:prstClr val="black"/>
              </a:solidFill>
              <a:latin typeface="Arial" charset="0"/>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endParaRPr lang="en-US">
              <a:solidFill>
                <a:prstClr val="black"/>
              </a:solidFill>
              <a:latin typeface="Arial" charset="0"/>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defRPr/>
            </a:pPr>
            <a:fld id="{5C0FA426-9BB3-453D-B485-999B01860C04}" type="slidenum">
              <a:rPr lang="en-US">
                <a:solidFill>
                  <a:prstClr val="black"/>
                </a:solidFill>
                <a:latin typeface="Arial" charset="0"/>
              </a:rPr>
              <a:pPr fontAlgn="base">
                <a:spcBef>
                  <a:spcPct val="0"/>
                </a:spcBef>
                <a:spcAft>
                  <a:spcPct val="0"/>
                </a:spcAft>
                <a:defRPr/>
              </a:pPr>
              <a:t>‹#›</a:t>
            </a:fld>
            <a:endParaRPr lang="en-US">
              <a:solidFill>
                <a:prstClr val="black"/>
              </a:solidFill>
              <a:latin typeface="Arial" charset="0"/>
            </a:endParaRPr>
          </a:p>
        </p:txBody>
      </p:sp>
    </p:spTree>
    <p:extLst>
      <p:ext uri="{BB962C8B-B14F-4D97-AF65-F5344CB8AC3E}">
        <p14:creationId xmlns:p14="http://schemas.microsoft.com/office/powerpoint/2010/main" val="429122286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Lst>
  <p:transition>
    <p:strips dir="ru"/>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2057"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endParaRPr lang="en-US">
              <a:solidFill>
                <a:prstClr val="black"/>
              </a:solidFill>
              <a:latin typeface="Arial" charset="0"/>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endParaRPr lang="en-US">
              <a:solidFill>
                <a:prstClr val="black"/>
              </a:solidFill>
              <a:latin typeface="Arial" charset="0"/>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defRPr/>
            </a:pPr>
            <a:fld id="{5C0FA426-9BB3-453D-B485-999B01860C04}" type="slidenum">
              <a:rPr lang="en-US">
                <a:solidFill>
                  <a:prstClr val="black"/>
                </a:solidFill>
                <a:latin typeface="Arial" charset="0"/>
              </a:rPr>
              <a:pPr fontAlgn="base">
                <a:spcBef>
                  <a:spcPct val="0"/>
                </a:spcBef>
                <a:spcAft>
                  <a:spcPct val="0"/>
                </a:spcAft>
                <a:defRPr/>
              </a:pPr>
              <a:t>‹#›</a:t>
            </a:fld>
            <a:endParaRPr lang="en-US">
              <a:solidFill>
                <a:prstClr val="black"/>
              </a:solidFill>
              <a:latin typeface="Arial" charset="0"/>
            </a:endParaRPr>
          </a:p>
        </p:txBody>
      </p:sp>
    </p:spTree>
    <p:extLst>
      <p:ext uri="{BB962C8B-B14F-4D97-AF65-F5344CB8AC3E}">
        <p14:creationId xmlns:p14="http://schemas.microsoft.com/office/powerpoint/2010/main" val="2337092339"/>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Lst>
  <p:transition>
    <p:strips dir="ru"/>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2057"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endParaRPr lang="en-US">
              <a:solidFill>
                <a:prstClr val="black"/>
              </a:solidFill>
              <a:latin typeface="Arial" charset="0"/>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endParaRPr lang="en-US">
              <a:solidFill>
                <a:prstClr val="black"/>
              </a:solidFill>
              <a:latin typeface="Arial" charset="0"/>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defRPr/>
            </a:pPr>
            <a:fld id="{5C0FA426-9BB3-453D-B485-999B01860C04}" type="slidenum">
              <a:rPr lang="en-US">
                <a:solidFill>
                  <a:prstClr val="black"/>
                </a:solidFill>
                <a:latin typeface="Arial" charset="0"/>
              </a:rPr>
              <a:pPr fontAlgn="base">
                <a:spcBef>
                  <a:spcPct val="0"/>
                </a:spcBef>
                <a:spcAft>
                  <a:spcPct val="0"/>
                </a:spcAft>
                <a:defRPr/>
              </a:pPr>
              <a:t>‹#›</a:t>
            </a:fld>
            <a:endParaRPr lang="en-US">
              <a:solidFill>
                <a:prstClr val="black"/>
              </a:solidFill>
              <a:latin typeface="Arial" charset="0"/>
            </a:endParaRPr>
          </a:p>
        </p:txBody>
      </p:sp>
    </p:spTree>
    <p:extLst>
      <p:ext uri="{BB962C8B-B14F-4D97-AF65-F5344CB8AC3E}">
        <p14:creationId xmlns:p14="http://schemas.microsoft.com/office/powerpoint/2010/main" val="1662665922"/>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Lst>
  <p:transition>
    <p:strips dir="ru"/>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2057"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endParaRPr lang="en-US">
              <a:solidFill>
                <a:prstClr val="black"/>
              </a:solidFill>
              <a:latin typeface="Arial" charset="0"/>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endParaRPr lang="en-US">
              <a:solidFill>
                <a:prstClr val="black"/>
              </a:solidFill>
              <a:latin typeface="Arial" charset="0"/>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defRPr/>
            </a:pPr>
            <a:fld id="{5C0FA426-9BB3-453D-B485-999B01860C04}" type="slidenum">
              <a:rPr lang="en-US">
                <a:solidFill>
                  <a:prstClr val="black"/>
                </a:solidFill>
                <a:latin typeface="Arial" charset="0"/>
              </a:rPr>
              <a:pPr fontAlgn="base">
                <a:spcBef>
                  <a:spcPct val="0"/>
                </a:spcBef>
                <a:spcAft>
                  <a:spcPct val="0"/>
                </a:spcAft>
                <a:defRPr/>
              </a:pPr>
              <a:t>‹#›</a:t>
            </a:fld>
            <a:endParaRPr lang="en-US">
              <a:solidFill>
                <a:prstClr val="black"/>
              </a:solidFill>
              <a:latin typeface="Arial" charset="0"/>
            </a:endParaRPr>
          </a:p>
        </p:txBody>
      </p:sp>
    </p:spTree>
    <p:extLst>
      <p:ext uri="{BB962C8B-B14F-4D97-AF65-F5344CB8AC3E}">
        <p14:creationId xmlns:p14="http://schemas.microsoft.com/office/powerpoint/2010/main" val="932094052"/>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Lst>
  <p:transition>
    <p:strips dir="ru"/>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2057"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endParaRPr lang="en-US">
              <a:solidFill>
                <a:prstClr val="black"/>
              </a:solidFill>
              <a:latin typeface="Arial" charset="0"/>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endParaRPr lang="en-US">
              <a:solidFill>
                <a:prstClr val="black"/>
              </a:solidFill>
              <a:latin typeface="Arial" charset="0"/>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defRPr/>
            </a:pPr>
            <a:fld id="{5C0FA426-9BB3-453D-B485-999B01860C04}" type="slidenum">
              <a:rPr lang="en-US">
                <a:solidFill>
                  <a:prstClr val="black"/>
                </a:solidFill>
                <a:latin typeface="Arial" charset="0"/>
              </a:rPr>
              <a:pPr fontAlgn="base">
                <a:spcBef>
                  <a:spcPct val="0"/>
                </a:spcBef>
                <a:spcAft>
                  <a:spcPct val="0"/>
                </a:spcAft>
                <a:defRPr/>
              </a:pPr>
              <a:t>‹#›</a:t>
            </a:fld>
            <a:endParaRPr lang="en-US">
              <a:solidFill>
                <a:prstClr val="black"/>
              </a:solidFill>
              <a:latin typeface="Arial" charset="0"/>
            </a:endParaRPr>
          </a:p>
        </p:txBody>
      </p:sp>
    </p:spTree>
    <p:extLst>
      <p:ext uri="{BB962C8B-B14F-4D97-AF65-F5344CB8AC3E}">
        <p14:creationId xmlns:p14="http://schemas.microsoft.com/office/powerpoint/2010/main" val="225610177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Lst>
  <p:transition>
    <p:strips dir="ru"/>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2057"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endParaRPr lang="en-US">
              <a:solidFill>
                <a:prstClr val="black"/>
              </a:solidFill>
              <a:latin typeface="Arial" charset="0"/>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endParaRPr lang="en-US">
              <a:solidFill>
                <a:prstClr val="black"/>
              </a:solidFill>
              <a:latin typeface="Arial" charset="0"/>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defRPr/>
            </a:pPr>
            <a:fld id="{5C0FA426-9BB3-453D-B485-999B01860C04}" type="slidenum">
              <a:rPr lang="en-US">
                <a:solidFill>
                  <a:prstClr val="black"/>
                </a:solidFill>
                <a:latin typeface="Arial" charset="0"/>
              </a:rPr>
              <a:pPr fontAlgn="base">
                <a:spcBef>
                  <a:spcPct val="0"/>
                </a:spcBef>
                <a:spcAft>
                  <a:spcPct val="0"/>
                </a:spcAft>
                <a:defRPr/>
              </a:pPr>
              <a:t>‹#›</a:t>
            </a:fld>
            <a:endParaRPr lang="en-US">
              <a:solidFill>
                <a:prstClr val="black"/>
              </a:solidFill>
              <a:latin typeface="Arial" charset="0"/>
            </a:endParaRPr>
          </a:p>
        </p:txBody>
      </p:sp>
    </p:spTree>
    <p:extLst>
      <p:ext uri="{BB962C8B-B14F-4D97-AF65-F5344CB8AC3E}">
        <p14:creationId xmlns:p14="http://schemas.microsoft.com/office/powerpoint/2010/main" val="371598203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Lst>
  <p:transition>
    <p:strips dir="ru"/>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2057"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endParaRPr lang="en-US">
              <a:solidFill>
                <a:prstClr val="black"/>
              </a:solidFill>
              <a:latin typeface="Arial" charset="0"/>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endParaRPr lang="en-US">
              <a:solidFill>
                <a:prstClr val="black"/>
              </a:solidFill>
              <a:latin typeface="Arial" charset="0"/>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defRPr/>
            </a:pPr>
            <a:fld id="{5C0FA426-9BB3-453D-B485-999B01860C04}" type="slidenum">
              <a:rPr lang="en-US">
                <a:solidFill>
                  <a:prstClr val="black"/>
                </a:solidFill>
                <a:latin typeface="Arial" charset="0"/>
              </a:rPr>
              <a:pPr fontAlgn="base">
                <a:spcBef>
                  <a:spcPct val="0"/>
                </a:spcBef>
                <a:spcAft>
                  <a:spcPct val="0"/>
                </a:spcAft>
                <a:defRPr/>
              </a:pPr>
              <a:t>‹#›</a:t>
            </a:fld>
            <a:endParaRPr lang="en-US">
              <a:solidFill>
                <a:prstClr val="black"/>
              </a:solidFill>
              <a:latin typeface="Arial" charset="0"/>
            </a:endParaRPr>
          </a:p>
        </p:txBody>
      </p:sp>
    </p:spTree>
    <p:extLst>
      <p:ext uri="{BB962C8B-B14F-4D97-AF65-F5344CB8AC3E}">
        <p14:creationId xmlns:p14="http://schemas.microsoft.com/office/powerpoint/2010/main" val="1472222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ransition>
    <p:strips dir="ru"/>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2057"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endParaRPr lang="en-US">
              <a:solidFill>
                <a:prstClr val="black"/>
              </a:solidFill>
              <a:latin typeface="Arial" charset="0"/>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endParaRPr lang="en-US">
              <a:solidFill>
                <a:prstClr val="black"/>
              </a:solidFill>
              <a:latin typeface="Arial" charset="0"/>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defRPr/>
            </a:pPr>
            <a:fld id="{5C0FA426-9BB3-453D-B485-999B01860C04}" type="slidenum">
              <a:rPr lang="en-US">
                <a:solidFill>
                  <a:prstClr val="black"/>
                </a:solidFill>
                <a:latin typeface="Arial" charset="0"/>
              </a:rPr>
              <a:pPr fontAlgn="base">
                <a:spcBef>
                  <a:spcPct val="0"/>
                </a:spcBef>
                <a:spcAft>
                  <a:spcPct val="0"/>
                </a:spcAft>
                <a:defRPr/>
              </a:pPr>
              <a:t>‹#›</a:t>
            </a:fld>
            <a:endParaRPr lang="en-US">
              <a:solidFill>
                <a:prstClr val="black"/>
              </a:solidFill>
              <a:latin typeface="Arial" charset="0"/>
            </a:endParaRPr>
          </a:p>
        </p:txBody>
      </p:sp>
    </p:spTree>
    <p:extLst>
      <p:ext uri="{BB962C8B-B14F-4D97-AF65-F5344CB8AC3E}">
        <p14:creationId xmlns:p14="http://schemas.microsoft.com/office/powerpoint/2010/main" val="108701245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ransition>
    <p:strips dir="ru"/>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2057"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endParaRPr lang="en-US">
              <a:solidFill>
                <a:prstClr val="black"/>
              </a:solidFill>
              <a:latin typeface="Arial" charset="0"/>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endParaRPr lang="en-US">
              <a:solidFill>
                <a:prstClr val="black"/>
              </a:solidFill>
              <a:latin typeface="Arial" charset="0"/>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defRPr/>
            </a:pPr>
            <a:fld id="{5C0FA426-9BB3-453D-B485-999B01860C04}" type="slidenum">
              <a:rPr lang="en-US">
                <a:solidFill>
                  <a:prstClr val="black"/>
                </a:solidFill>
                <a:latin typeface="Arial" charset="0"/>
              </a:rPr>
              <a:pPr fontAlgn="base">
                <a:spcBef>
                  <a:spcPct val="0"/>
                </a:spcBef>
                <a:spcAft>
                  <a:spcPct val="0"/>
                </a:spcAft>
                <a:defRPr/>
              </a:pPr>
              <a:t>‹#›</a:t>
            </a:fld>
            <a:endParaRPr lang="en-US">
              <a:solidFill>
                <a:prstClr val="black"/>
              </a:solidFill>
              <a:latin typeface="Arial" charset="0"/>
            </a:endParaRPr>
          </a:p>
        </p:txBody>
      </p:sp>
    </p:spTree>
    <p:extLst>
      <p:ext uri="{BB962C8B-B14F-4D97-AF65-F5344CB8AC3E}">
        <p14:creationId xmlns:p14="http://schemas.microsoft.com/office/powerpoint/2010/main" val="167974004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p:transition>
    <p:strips dir="ru"/>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2057"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endParaRPr lang="en-US">
              <a:solidFill>
                <a:prstClr val="black"/>
              </a:solidFill>
              <a:latin typeface="Arial" charset="0"/>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endParaRPr lang="en-US">
              <a:solidFill>
                <a:prstClr val="black"/>
              </a:solidFill>
              <a:latin typeface="Arial" charset="0"/>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defRPr/>
            </a:pPr>
            <a:fld id="{5C0FA426-9BB3-453D-B485-999B01860C04}" type="slidenum">
              <a:rPr lang="en-US">
                <a:solidFill>
                  <a:prstClr val="black"/>
                </a:solidFill>
                <a:latin typeface="Arial" charset="0"/>
              </a:rPr>
              <a:pPr fontAlgn="base">
                <a:spcBef>
                  <a:spcPct val="0"/>
                </a:spcBef>
                <a:spcAft>
                  <a:spcPct val="0"/>
                </a:spcAft>
                <a:defRPr/>
              </a:pPr>
              <a:t>‹#›</a:t>
            </a:fld>
            <a:endParaRPr lang="en-US">
              <a:solidFill>
                <a:prstClr val="black"/>
              </a:solidFill>
              <a:latin typeface="Arial" charset="0"/>
            </a:endParaRPr>
          </a:p>
        </p:txBody>
      </p:sp>
    </p:spTree>
    <p:extLst>
      <p:ext uri="{BB962C8B-B14F-4D97-AF65-F5344CB8AC3E}">
        <p14:creationId xmlns:p14="http://schemas.microsoft.com/office/powerpoint/2010/main" val="100873603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Lst>
  <p:transition>
    <p:strips dir="ru"/>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2057"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endParaRPr lang="en-US">
              <a:solidFill>
                <a:prstClr val="black"/>
              </a:solidFill>
              <a:latin typeface="Arial" charset="0"/>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endParaRPr lang="en-US">
              <a:solidFill>
                <a:prstClr val="black"/>
              </a:solidFill>
              <a:latin typeface="Arial" charset="0"/>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defRPr/>
            </a:pPr>
            <a:fld id="{5C0FA426-9BB3-453D-B485-999B01860C04}" type="slidenum">
              <a:rPr lang="en-US">
                <a:solidFill>
                  <a:prstClr val="black"/>
                </a:solidFill>
                <a:latin typeface="Arial" charset="0"/>
              </a:rPr>
              <a:pPr fontAlgn="base">
                <a:spcBef>
                  <a:spcPct val="0"/>
                </a:spcBef>
                <a:spcAft>
                  <a:spcPct val="0"/>
                </a:spcAft>
                <a:defRPr/>
              </a:pPr>
              <a:t>‹#›</a:t>
            </a:fld>
            <a:endParaRPr lang="en-US">
              <a:solidFill>
                <a:prstClr val="black"/>
              </a:solidFill>
              <a:latin typeface="Arial" charset="0"/>
            </a:endParaRPr>
          </a:p>
        </p:txBody>
      </p:sp>
    </p:spTree>
    <p:extLst>
      <p:ext uri="{BB962C8B-B14F-4D97-AF65-F5344CB8AC3E}">
        <p14:creationId xmlns:p14="http://schemas.microsoft.com/office/powerpoint/2010/main" val="220152899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transition>
    <p:strips dir="ru"/>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2057"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endParaRPr lang="en-US">
              <a:solidFill>
                <a:prstClr val="black"/>
              </a:solidFill>
              <a:latin typeface="Arial" charset="0"/>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endParaRPr lang="en-US">
              <a:solidFill>
                <a:prstClr val="black"/>
              </a:solidFill>
              <a:latin typeface="Arial" charset="0"/>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defRPr/>
            </a:pPr>
            <a:fld id="{5C0FA426-9BB3-453D-B485-999B01860C04}" type="slidenum">
              <a:rPr lang="en-US">
                <a:solidFill>
                  <a:prstClr val="black"/>
                </a:solidFill>
                <a:latin typeface="Arial" charset="0"/>
              </a:rPr>
              <a:pPr fontAlgn="base">
                <a:spcBef>
                  <a:spcPct val="0"/>
                </a:spcBef>
                <a:spcAft>
                  <a:spcPct val="0"/>
                </a:spcAft>
                <a:defRPr/>
              </a:pPr>
              <a:t>‹#›</a:t>
            </a:fld>
            <a:endParaRPr lang="en-US">
              <a:solidFill>
                <a:prstClr val="black"/>
              </a:solidFill>
              <a:latin typeface="Arial" charset="0"/>
            </a:endParaRPr>
          </a:p>
        </p:txBody>
      </p:sp>
    </p:spTree>
    <p:extLst>
      <p:ext uri="{BB962C8B-B14F-4D97-AF65-F5344CB8AC3E}">
        <p14:creationId xmlns:p14="http://schemas.microsoft.com/office/powerpoint/2010/main" val="349535086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Lst>
  <p:transition>
    <p:strips dir="ru"/>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2057"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endParaRPr lang="en-US">
              <a:solidFill>
                <a:prstClr val="black"/>
              </a:solidFill>
              <a:latin typeface="Arial" charset="0"/>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endParaRPr lang="en-US">
              <a:solidFill>
                <a:prstClr val="black"/>
              </a:solidFill>
              <a:latin typeface="Arial" charset="0"/>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defRPr/>
            </a:pPr>
            <a:fld id="{5C0FA426-9BB3-453D-B485-999B01860C04}" type="slidenum">
              <a:rPr lang="en-US">
                <a:solidFill>
                  <a:prstClr val="black"/>
                </a:solidFill>
                <a:latin typeface="Arial" charset="0"/>
              </a:rPr>
              <a:pPr fontAlgn="base">
                <a:spcBef>
                  <a:spcPct val="0"/>
                </a:spcBef>
                <a:spcAft>
                  <a:spcPct val="0"/>
                </a:spcAft>
                <a:defRPr/>
              </a:pPr>
              <a:t>‹#›</a:t>
            </a:fld>
            <a:endParaRPr lang="en-US">
              <a:solidFill>
                <a:prstClr val="black"/>
              </a:solidFill>
              <a:latin typeface="Arial" charset="0"/>
            </a:endParaRPr>
          </a:p>
        </p:txBody>
      </p:sp>
    </p:spTree>
    <p:extLst>
      <p:ext uri="{BB962C8B-B14F-4D97-AF65-F5344CB8AC3E}">
        <p14:creationId xmlns:p14="http://schemas.microsoft.com/office/powerpoint/2010/main" val="336587924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Lst>
  <p:transition>
    <p:strips dir="ru"/>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black"/>
              </a:solidFill>
              <a:latin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2057"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endParaRPr lang="en-US">
              <a:solidFill>
                <a:prstClr val="black"/>
              </a:solidFill>
              <a:latin typeface="Arial" charset="0"/>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endParaRPr lang="en-US">
              <a:solidFill>
                <a:prstClr val="black"/>
              </a:solidFill>
              <a:latin typeface="Arial" charset="0"/>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defRPr/>
            </a:pPr>
            <a:fld id="{5C0FA426-9BB3-453D-B485-999B01860C04}" type="slidenum">
              <a:rPr lang="en-US">
                <a:solidFill>
                  <a:prstClr val="black"/>
                </a:solidFill>
                <a:latin typeface="Arial" charset="0"/>
              </a:rPr>
              <a:pPr fontAlgn="base">
                <a:spcBef>
                  <a:spcPct val="0"/>
                </a:spcBef>
                <a:spcAft>
                  <a:spcPct val="0"/>
                </a:spcAft>
                <a:defRPr/>
              </a:pPr>
              <a:t>‹#›</a:t>
            </a:fld>
            <a:endParaRPr lang="en-US">
              <a:solidFill>
                <a:prstClr val="black"/>
              </a:solidFill>
              <a:latin typeface="Arial" charset="0"/>
            </a:endParaRPr>
          </a:p>
        </p:txBody>
      </p:sp>
    </p:spTree>
    <p:extLst>
      <p:ext uri="{BB962C8B-B14F-4D97-AF65-F5344CB8AC3E}">
        <p14:creationId xmlns:p14="http://schemas.microsoft.com/office/powerpoint/2010/main" val="3891609933"/>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Lst>
  <p:transition>
    <p:strips dir="ru"/>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1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31.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51.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65.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79.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g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hgtv.com/designers-portfolio/room/modern/bedrooms/1728/index.html" TargetMode="External"/><Relationship Id="rId1" Type="http://schemas.openxmlformats.org/officeDocument/2006/relationships/slideLayout" Target="../slideLayouts/slideLayout4.xml"/><Relationship Id="rId4" Type="http://schemas.openxmlformats.org/officeDocument/2006/relationships/image" Target="../media/image45.jpeg"/></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5.xml"/><Relationship Id="rId1" Type="http://schemas.openxmlformats.org/officeDocument/2006/relationships/slideLayout" Target="../slideLayouts/slideLayout193.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20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3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www.hgtv.com/designers-portfolio/room/modern/bedrooms/2944/index.html"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3"/>
          <p:cNvSpPr>
            <a:spLocks noGrp="1" noChangeArrowheads="1"/>
          </p:cNvSpPr>
          <p:nvPr>
            <p:ph type="ctrTitle"/>
          </p:nvPr>
        </p:nvSpPr>
        <p:spPr>
          <a:xfrm>
            <a:off x="152400" y="457200"/>
            <a:ext cx="7499350" cy="2743200"/>
          </a:xfrm>
        </p:spPr>
        <p:txBody>
          <a:bodyPr/>
          <a:lstStyle/>
          <a:p>
            <a:pPr algn="ctr" eaLnBrk="1" fontAlgn="auto" hangingPunct="1">
              <a:spcAft>
                <a:spcPts val="0"/>
              </a:spcAft>
              <a:defRPr/>
            </a:pPr>
            <a:r>
              <a:rPr lang="en-US" sz="6000" dirty="0" smtClean="0">
                <a:latin typeface="Charlesworth" pitchFamily="82" charset="0"/>
              </a:rPr>
              <a:t>Interior Design</a:t>
            </a:r>
          </a:p>
        </p:txBody>
      </p:sp>
      <p:sp>
        <p:nvSpPr>
          <p:cNvPr id="5123" name="Rectangle 12"/>
          <p:cNvSpPr>
            <a:spLocks noGrp="1" noChangeArrowheads="1"/>
          </p:cNvSpPr>
          <p:nvPr>
            <p:ph type="subTitle" idx="1"/>
          </p:nvPr>
        </p:nvSpPr>
        <p:spPr>
          <a:xfrm>
            <a:off x="609600" y="3429000"/>
            <a:ext cx="6705600" cy="2819400"/>
          </a:xfrm>
        </p:spPr>
        <p:txBody>
          <a:bodyPr/>
          <a:lstStyle/>
          <a:p>
            <a:pPr marR="0" eaLnBrk="1" hangingPunct="1">
              <a:lnSpc>
                <a:spcPct val="80000"/>
              </a:lnSpc>
            </a:pPr>
            <a:r>
              <a:rPr lang="en-US" sz="1600" dirty="0" smtClean="0">
                <a:latin typeface="Charlesworth" pitchFamily="82" charset="0"/>
              </a:rPr>
              <a:t> </a:t>
            </a:r>
            <a:r>
              <a:rPr lang="en-US" sz="4800" dirty="0" smtClean="0">
                <a:latin typeface="Charlesworth" pitchFamily="82" charset="0"/>
              </a:rPr>
              <a:t>To create a functional and beautiful living environment. </a:t>
            </a:r>
          </a:p>
        </p:txBody>
      </p:sp>
      <p:sp>
        <p:nvSpPr>
          <p:cNvPr id="10244" name="Line 14"/>
          <p:cNvSpPr>
            <a:spLocks noChangeShapeType="1"/>
          </p:cNvSpPr>
          <p:nvPr/>
        </p:nvSpPr>
        <p:spPr bwMode="auto">
          <a:xfrm>
            <a:off x="228600" y="2895600"/>
            <a:ext cx="723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prstClr val="black"/>
              </a:solidFill>
              <a:latin typeface="Arial" charset="0"/>
            </a:endParaRPr>
          </a:p>
        </p:txBody>
      </p:sp>
    </p:spTree>
    <p:extLst>
      <p:ext uri="{BB962C8B-B14F-4D97-AF65-F5344CB8AC3E}">
        <p14:creationId xmlns:p14="http://schemas.microsoft.com/office/powerpoint/2010/main" val="3962850710"/>
      </p:ext>
    </p:extLst>
  </p:cSld>
  <p:clrMapOvr>
    <a:masterClrMapping/>
  </p:clrMapOvr>
  <p:transition spd="med">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checkerboard(across)">
                                      <p:cBhvr>
                                        <p:cTn id="7" dur="5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5183957"/>
            <a:ext cx="7481776" cy="452486"/>
          </a:xfrm>
        </p:spPr>
        <p:txBody>
          <a:bodyPr/>
          <a:lstStyle/>
          <a:p>
            <a:pPr eaLnBrk="1" fontAlgn="auto" hangingPunct="1">
              <a:spcAft>
                <a:spcPts val="0"/>
              </a:spcAft>
              <a:defRPr/>
            </a:pPr>
            <a:r>
              <a:rPr lang="en-US" sz="3200" dirty="0" smtClean="0"/>
              <a:t>Before and After</a:t>
            </a:r>
            <a:endParaRPr lang="en-US" sz="3200" dirty="0"/>
          </a:p>
        </p:txBody>
      </p:sp>
      <p:sp>
        <p:nvSpPr>
          <p:cNvPr id="7" name="Text Placeholder 6"/>
          <p:cNvSpPr>
            <a:spLocks noGrp="1"/>
          </p:cNvSpPr>
          <p:nvPr>
            <p:ph type="body" idx="2"/>
          </p:nvPr>
        </p:nvSpPr>
        <p:spPr>
          <a:xfrm>
            <a:off x="990600" y="5715000"/>
            <a:ext cx="7785100" cy="1143000"/>
          </a:xfrm>
        </p:spPr>
        <p:txBody>
          <a:bodyPr/>
          <a:lstStyle/>
          <a:p>
            <a:pPr eaLnBrk="1" hangingPunct="1"/>
            <a:r>
              <a:rPr lang="en-US" sz="2400" smtClean="0"/>
              <a:t>Remember:  If space is not correctly planned, the other elements of design will not be as effective.</a:t>
            </a:r>
          </a:p>
        </p:txBody>
      </p:sp>
      <p:pic>
        <p:nvPicPr>
          <p:cNvPr id="70659"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2400" y="152400"/>
            <a:ext cx="4572000" cy="3438525"/>
          </a:xfrm>
          <a:noFill/>
        </p:spPr>
      </p:pic>
      <p:pic>
        <p:nvPicPr>
          <p:cNvPr id="706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447800"/>
            <a:ext cx="472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6852312"/>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0659"/>
                                        </p:tgtEl>
                                        <p:attrNameLst>
                                          <p:attrName>style.visibility</p:attrName>
                                        </p:attrNameLst>
                                      </p:cBhvr>
                                      <p:to>
                                        <p:strVal val="visible"/>
                                      </p:to>
                                    </p:set>
                                    <p:animEffect transition="in" filter="box(in)">
                                      <p:cBhvr>
                                        <p:cTn id="7" dur="500"/>
                                        <p:tgtEl>
                                          <p:spTgt spid="706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0660"/>
                                        </p:tgtEl>
                                        <p:attrNameLst>
                                          <p:attrName>style.visibility</p:attrName>
                                        </p:attrNameLst>
                                      </p:cBhvr>
                                      <p:to>
                                        <p:strVal val="visible"/>
                                      </p:to>
                                    </p:set>
                                    <p:animEffect transition="in" filter="box(in)">
                                      <p:cBhvr>
                                        <p:cTn id="12" dur="500"/>
                                        <p:tgtEl>
                                          <p:spTgt spid="706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8" descr="15"/>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4876800" y="685800"/>
            <a:ext cx="3992563" cy="5702300"/>
          </a:xfrm>
        </p:spPr>
      </p:pic>
      <p:sp>
        <p:nvSpPr>
          <p:cNvPr id="96260" name="Rectangle 4"/>
          <p:cNvSpPr>
            <a:spLocks noGrp="1"/>
          </p:cNvSpPr>
          <p:nvPr>
            <p:ph type="title" idx="4294967295"/>
          </p:nvPr>
        </p:nvSpPr>
        <p:spPr bwMode="auto">
          <a:solidFill>
            <a:schemeClr val="bg2"/>
          </a:solidFill>
        </p:spPr>
        <p:txBody>
          <a:bodyPr wrap="square" lIns="91440" tIns="45720" rIns="91440" bIns="45720" numCol="1" anchorCtr="0" compatLnSpc="1">
            <a:prstTxWarp prst="textNoShape">
              <a:avLst/>
            </a:prstTxWarp>
          </a:bodyPr>
          <a:lstStyle/>
          <a:p>
            <a:pPr eaLnBrk="1" hangingPunct="1">
              <a:defRPr/>
            </a:pPr>
            <a:r>
              <a:rPr lang="en-US" smtClean="0">
                <a:effectLst/>
              </a:rPr>
              <a:t>Positive vs. Negative Space</a:t>
            </a:r>
          </a:p>
        </p:txBody>
      </p:sp>
      <p:sp>
        <p:nvSpPr>
          <p:cNvPr id="96261" name="Rectangle 5"/>
          <p:cNvSpPr>
            <a:spLocks noGrp="1"/>
          </p:cNvSpPr>
          <p:nvPr>
            <p:ph type="body" sz="half" idx="4294967295"/>
          </p:nvPr>
        </p:nvSpPr>
        <p:spPr>
          <a:xfrm>
            <a:off x="152400" y="1481138"/>
            <a:ext cx="4495800" cy="4525962"/>
          </a:xfrm>
        </p:spPr>
        <p:txBody>
          <a:bodyPr/>
          <a:lstStyle/>
          <a:p>
            <a:pPr eaLnBrk="1" hangingPunct="1">
              <a:lnSpc>
                <a:spcPct val="90000"/>
              </a:lnSpc>
            </a:pPr>
            <a:r>
              <a:rPr lang="en-US" sz="2300" smtClean="0"/>
              <a:t>It is important in our designs to include both positive and negative space to achieve a look of overall balance.  </a:t>
            </a:r>
          </a:p>
          <a:p>
            <a:pPr eaLnBrk="1" hangingPunct="1">
              <a:lnSpc>
                <a:spcPct val="90000"/>
              </a:lnSpc>
            </a:pPr>
            <a:r>
              <a:rPr lang="en-US" sz="2300" smtClean="0"/>
              <a:t>Positive is filled space while negative is empty space.  </a:t>
            </a:r>
          </a:p>
          <a:p>
            <a:pPr eaLnBrk="1" hangingPunct="1">
              <a:lnSpc>
                <a:spcPct val="90000"/>
              </a:lnSpc>
            </a:pPr>
            <a:r>
              <a:rPr lang="en-US" sz="2300" smtClean="0"/>
              <a:t>Too much positive space can cause the space to feel cluttered.</a:t>
            </a:r>
          </a:p>
          <a:p>
            <a:pPr eaLnBrk="1" hangingPunct="1">
              <a:lnSpc>
                <a:spcPct val="90000"/>
              </a:lnSpc>
            </a:pPr>
            <a:r>
              <a:rPr lang="en-US" sz="2300" smtClean="0"/>
              <a:t>Too much negative space can cause the space to feel empty.  </a:t>
            </a:r>
          </a:p>
        </p:txBody>
      </p:sp>
      <p:sp>
        <p:nvSpPr>
          <p:cNvPr id="96263" name="Text Box 7"/>
          <p:cNvSpPr txBox="1">
            <a:spLocks noChangeArrowheads="1"/>
          </p:cNvSpPr>
          <p:nvPr/>
        </p:nvSpPr>
        <p:spPr bwMode="auto">
          <a:xfrm>
            <a:off x="838200" y="5867400"/>
            <a:ext cx="7772400" cy="7016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sz="2000" b="1" smtClean="0">
                <a:solidFill>
                  <a:prstClr val="black"/>
                </a:solidFill>
              </a:rPr>
              <a:t>Using the space guidelines from the previous pages will help to add overall balance to the design.</a:t>
            </a:r>
            <a:r>
              <a:rPr lang="en-US" smtClean="0">
                <a:solidFill>
                  <a:prstClr val="black"/>
                </a:solidFill>
              </a:rPr>
              <a:t> </a:t>
            </a:r>
          </a:p>
        </p:txBody>
      </p:sp>
    </p:spTree>
    <p:extLst>
      <p:ext uri="{BB962C8B-B14F-4D97-AF65-F5344CB8AC3E}">
        <p14:creationId xmlns:p14="http://schemas.microsoft.com/office/powerpoint/2010/main" val="1455069429"/>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261">
                                            <p:txEl>
                                              <p:pRg st="0" end="0"/>
                                            </p:txEl>
                                          </p:spTgt>
                                        </p:tgtEl>
                                        <p:attrNameLst>
                                          <p:attrName>style.visibility</p:attrName>
                                        </p:attrNameLst>
                                      </p:cBhvr>
                                      <p:to>
                                        <p:strVal val="visible"/>
                                      </p:to>
                                    </p:set>
                                    <p:anim calcmode="lin" valueType="num">
                                      <p:cBhvr additive="base">
                                        <p:cTn id="7" dur="500" fill="hold"/>
                                        <p:tgtEl>
                                          <p:spTgt spid="9626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2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6261">
                                            <p:txEl>
                                              <p:pRg st="1" end="1"/>
                                            </p:txEl>
                                          </p:spTgt>
                                        </p:tgtEl>
                                        <p:attrNameLst>
                                          <p:attrName>style.visibility</p:attrName>
                                        </p:attrNameLst>
                                      </p:cBhvr>
                                      <p:to>
                                        <p:strVal val="visible"/>
                                      </p:to>
                                    </p:set>
                                    <p:anim calcmode="lin" valueType="num">
                                      <p:cBhvr additive="base">
                                        <p:cTn id="13" dur="500" fill="hold"/>
                                        <p:tgtEl>
                                          <p:spTgt spid="9626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626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6261">
                                            <p:txEl>
                                              <p:pRg st="2" end="2"/>
                                            </p:txEl>
                                          </p:spTgt>
                                        </p:tgtEl>
                                        <p:attrNameLst>
                                          <p:attrName>style.visibility</p:attrName>
                                        </p:attrNameLst>
                                      </p:cBhvr>
                                      <p:to>
                                        <p:strVal val="visible"/>
                                      </p:to>
                                    </p:set>
                                    <p:anim calcmode="lin" valueType="num">
                                      <p:cBhvr additive="base">
                                        <p:cTn id="19" dur="500" fill="hold"/>
                                        <p:tgtEl>
                                          <p:spTgt spid="9626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626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6261">
                                            <p:txEl>
                                              <p:pRg st="3" end="3"/>
                                            </p:txEl>
                                          </p:spTgt>
                                        </p:tgtEl>
                                        <p:attrNameLst>
                                          <p:attrName>style.visibility</p:attrName>
                                        </p:attrNameLst>
                                      </p:cBhvr>
                                      <p:to>
                                        <p:strVal val="visible"/>
                                      </p:to>
                                    </p:set>
                                    <p:anim calcmode="lin" valueType="num">
                                      <p:cBhvr additive="base">
                                        <p:cTn id="25" dur="500" fill="hold"/>
                                        <p:tgtEl>
                                          <p:spTgt spid="9626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626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6263"/>
                                        </p:tgtEl>
                                        <p:attrNameLst>
                                          <p:attrName>style.visibility</p:attrName>
                                        </p:attrNameLst>
                                      </p:cBhvr>
                                      <p:to>
                                        <p:strVal val="visible"/>
                                      </p:to>
                                    </p:set>
                                    <p:anim calcmode="lin" valueType="num">
                                      <p:cBhvr additive="base">
                                        <p:cTn id="31" dur="500" fill="hold"/>
                                        <p:tgtEl>
                                          <p:spTgt spid="96263"/>
                                        </p:tgtEl>
                                        <p:attrNameLst>
                                          <p:attrName>ppt_x</p:attrName>
                                        </p:attrNameLst>
                                      </p:cBhvr>
                                      <p:tavLst>
                                        <p:tav tm="0">
                                          <p:val>
                                            <p:strVal val="#ppt_x"/>
                                          </p:val>
                                        </p:tav>
                                        <p:tav tm="100000">
                                          <p:val>
                                            <p:strVal val="#ppt_x"/>
                                          </p:val>
                                        </p:tav>
                                      </p:tavLst>
                                    </p:anim>
                                    <p:anim calcmode="lin" valueType="num">
                                      <p:cBhvr additive="base">
                                        <p:cTn id="32" dur="500" fill="hold"/>
                                        <p:tgtEl>
                                          <p:spTgt spid="962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1" grpId="0" build="p"/>
      <p:bldP spid="962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Two Kinds of Space</a:t>
            </a:r>
            <a:endParaRPr lang="en-US" dirty="0">
              <a:solidFill>
                <a:srgbClr val="00B0F0"/>
              </a:solidFill>
            </a:endParaRPr>
          </a:p>
        </p:txBody>
      </p:sp>
      <p:sp>
        <p:nvSpPr>
          <p:cNvPr id="3" name="Content Placeholder 2"/>
          <p:cNvSpPr>
            <a:spLocks noGrp="1"/>
          </p:cNvSpPr>
          <p:nvPr>
            <p:ph sz="half" idx="1"/>
          </p:nvPr>
        </p:nvSpPr>
        <p:spPr>
          <a:xfrm>
            <a:off x="514352" y="530352"/>
            <a:ext cx="3752848" cy="4389120"/>
          </a:xfrm>
        </p:spPr>
        <p:txBody>
          <a:bodyPr>
            <a:normAutofit/>
          </a:bodyPr>
          <a:lstStyle/>
          <a:p>
            <a:r>
              <a:rPr lang="en-US" sz="2800" dirty="0" smtClean="0"/>
              <a:t>Positive Space</a:t>
            </a:r>
          </a:p>
          <a:p>
            <a:pPr lvl="1"/>
            <a:r>
              <a:rPr lang="en-US" sz="2800" dirty="0" smtClean="0"/>
              <a:t>Space in which the object resides</a:t>
            </a:r>
          </a:p>
          <a:p>
            <a:r>
              <a:rPr lang="en-US" sz="2800" dirty="0" smtClean="0"/>
              <a:t>Negative Space</a:t>
            </a:r>
          </a:p>
          <a:p>
            <a:pPr lvl="1"/>
            <a:r>
              <a:rPr lang="en-US" sz="2800" dirty="0" smtClean="0"/>
              <a:t>The empty space around the object</a:t>
            </a:r>
          </a:p>
        </p:txBody>
      </p:sp>
      <p:pic>
        <p:nvPicPr>
          <p:cNvPr id="40962" name="Picture 2" descr="http://thinkorthwim.com/wp-content/uploads/2007/08/fill_in_the_cat_image_5.jpg"/>
          <p:cNvPicPr>
            <a:picLocks noChangeAspect="1" noChangeArrowheads="1"/>
          </p:cNvPicPr>
          <p:nvPr/>
        </p:nvPicPr>
        <p:blipFill>
          <a:blip r:embed="rId2" cstate="print"/>
          <a:srcRect/>
          <a:stretch>
            <a:fillRect/>
          </a:stretch>
        </p:blipFill>
        <p:spPr bwMode="auto">
          <a:xfrm>
            <a:off x="4191000" y="685800"/>
            <a:ext cx="4191000" cy="2834640"/>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572000"/>
            <a:ext cx="8183880" cy="1465150"/>
          </a:xfrm>
        </p:spPr>
        <p:txBody>
          <a:bodyPr>
            <a:normAutofit/>
          </a:bodyPr>
          <a:lstStyle/>
          <a:p>
            <a:r>
              <a:rPr lang="en-US" dirty="0" smtClean="0">
                <a:solidFill>
                  <a:srgbClr val="00B0F0"/>
                </a:solidFill>
              </a:rPr>
              <a:t>Each room needs both positive and negative space</a:t>
            </a:r>
            <a:endParaRPr lang="en-US" dirty="0">
              <a:solidFill>
                <a:srgbClr val="00B0F0"/>
              </a:solidFill>
            </a:endParaRPr>
          </a:p>
        </p:txBody>
      </p:sp>
      <p:pic>
        <p:nvPicPr>
          <p:cNvPr id="5" name="Picture 5" descr="http://brunksondikes.files.wordpress.com/2009/09/house22.jpg"/>
          <p:cNvPicPr>
            <a:picLocks noChangeAspect="1" noChangeArrowheads="1"/>
          </p:cNvPicPr>
          <p:nvPr/>
        </p:nvPicPr>
        <p:blipFill>
          <a:blip r:embed="rId2" cstate="print"/>
          <a:srcRect/>
          <a:stretch>
            <a:fillRect/>
          </a:stretch>
        </p:blipFill>
        <p:spPr bwMode="auto">
          <a:xfrm>
            <a:off x="609600" y="762000"/>
            <a:ext cx="3955707"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7" descr="http://www.clevelandseniors.com/photos/richardg/gildenmeister-livingroom.jpg"/>
          <p:cNvPicPr>
            <a:picLocks noChangeAspect="1" noChangeArrowheads="1"/>
          </p:cNvPicPr>
          <p:nvPr/>
        </p:nvPicPr>
        <p:blipFill>
          <a:blip r:embed="rId3" cstate="print"/>
          <a:srcRect/>
          <a:stretch>
            <a:fillRect/>
          </a:stretch>
        </p:blipFill>
        <p:spPr bwMode="auto">
          <a:xfrm>
            <a:off x="4724400" y="762000"/>
            <a:ext cx="3810000" cy="3019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724400"/>
            <a:ext cx="8183880" cy="1312750"/>
          </a:xfrm>
        </p:spPr>
        <p:txBody>
          <a:bodyPr>
            <a:normAutofit/>
          </a:bodyPr>
          <a:lstStyle/>
          <a:p>
            <a:r>
              <a:rPr lang="en-US" dirty="0" smtClean="0">
                <a:solidFill>
                  <a:srgbClr val="00B0F0"/>
                </a:solidFill>
              </a:rPr>
              <a:t>Each room needs both positive and negative space</a:t>
            </a:r>
            <a:endParaRPr lang="en-US" dirty="0">
              <a:solidFill>
                <a:srgbClr val="00B0F0"/>
              </a:solidFill>
            </a:endParaRPr>
          </a:p>
        </p:txBody>
      </p:sp>
      <p:pic>
        <p:nvPicPr>
          <p:cNvPr id="5" name="Picture 5" descr="http://graphics8.nytimes.com/images/2009/02/11/garden/26778185.JPG"/>
          <p:cNvPicPr>
            <a:picLocks noChangeAspect="1" noChangeArrowheads="1"/>
          </p:cNvPicPr>
          <p:nvPr/>
        </p:nvPicPr>
        <p:blipFill>
          <a:blip r:embed="rId2" cstate="print"/>
          <a:srcRect/>
          <a:stretch>
            <a:fillRect/>
          </a:stretch>
        </p:blipFill>
        <p:spPr bwMode="auto">
          <a:xfrm>
            <a:off x="685800" y="685800"/>
            <a:ext cx="4686300"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7" descr="http://www.treehugger.com/empty-room.jpg"/>
          <p:cNvPicPr>
            <a:picLocks noChangeAspect="1" noChangeArrowheads="1"/>
          </p:cNvPicPr>
          <p:nvPr/>
        </p:nvPicPr>
        <p:blipFill>
          <a:blip r:embed="rId3" cstate="print"/>
          <a:srcRect/>
          <a:stretch>
            <a:fillRect/>
          </a:stretch>
        </p:blipFill>
        <p:spPr bwMode="auto">
          <a:xfrm>
            <a:off x="4648200" y="1752600"/>
            <a:ext cx="3962400" cy="2672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09613" y="25400"/>
            <a:ext cx="7477125" cy="1143001"/>
          </a:xfrm>
        </p:spPr>
        <p:txBody>
          <a:bodyPr/>
          <a:lstStyle/>
          <a:p>
            <a:pPr eaLnBrk="1" fontAlgn="auto" hangingPunct="1">
              <a:spcAft>
                <a:spcPts val="0"/>
              </a:spcAft>
              <a:defRPr/>
            </a:pPr>
            <a:r>
              <a:rPr lang="en-US" sz="5000" dirty="0" smtClean="0">
                <a:latin typeface="Lucida Handwriting" pitchFamily="66" charset="0"/>
              </a:rPr>
              <a:t>Shape  </a:t>
            </a:r>
          </a:p>
        </p:txBody>
      </p:sp>
      <p:sp>
        <p:nvSpPr>
          <p:cNvPr id="9219" name="Rectangle 3"/>
          <p:cNvSpPr>
            <a:spLocks noGrp="1" noChangeArrowheads="1"/>
          </p:cNvSpPr>
          <p:nvPr>
            <p:ph type="body" sz="half" idx="1"/>
          </p:nvPr>
        </p:nvSpPr>
        <p:spPr>
          <a:xfrm>
            <a:off x="533400" y="1219200"/>
            <a:ext cx="3616325" cy="2057400"/>
          </a:xfrm>
        </p:spPr>
        <p:txBody>
          <a:bodyPr/>
          <a:lstStyle/>
          <a:p>
            <a:pPr algn="ctr" eaLnBrk="1" hangingPunct="1">
              <a:lnSpc>
                <a:spcPct val="90000"/>
              </a:lnSpc>
            </a:pPr>
            <a:r>
              <a:rPr lang="en-US" sz="2800" smtClean="0"/>
              <a:t>2-dimensional, made by connecting lines, only length and width </a:t>
            </a:r>
          </a:p>
        </p:txBody>
      </p:sp>
      <p:pic>
        <p:nvPicPr>
          <p:cNvPr id="24581" name="Picture 9" descr="barcelona_chair_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52400"/>
            <a:ext cx="3581400"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019800" y="5842000"/>
            <a:ext cx="2209800" cy="1006475"/>
          </a:xfrm>
          <a:prstGeom prst="rect">
            <a:avLst/>
          </a:prstGeom>
          <a:noFill/>
        </p:spPr>
        <p:txBody>
          <a:bodyPr>
            <a:spAutoFit/>
          </a:bodyPr>
          <a:lstStyle/>
          <a:p>
            <a:pPr eaLnBrk="0" fontAlgn="base" hangingPunct="0">
              <a:spcBef>
                <a:spcPct val="0"/>
              </a:spcBef>
              <a:spcAft>
                <a:spcPct val="0"/>
              </a:spcAft>
              <a:defRPr/>
            </a:pPr>
            <a:r>
              <a:rPr lang="en-US" sz="6000" dirty="0">
                <a:solidFill>
                  <a:prstClr val="black"/>
                </a:solidFill>
                <a:effectLst>
                  <a:outerShdw blurRad="38100" dist="38100" dir="2700000" algn="tl">
                    <a:srgbClr val="000000">
                      <a:alpha val="43137"/>
                    </a:srgbClr>
                  </a:outerShdw>
                </a:effectLst>
                <a:latin typeface="Arial" charset="0"/>
              </a:rPr>
              <a:t>Form</a:t>
            </a:r>
          </a:p>
        </p:txBody>
      </p:sp>
      <p:sp>
        <p:nvSpPr>
          <p:cNvPr id="10" name="TextBox 9"/>
          <p:cNvSpPr txBox="1">
            <a:spLocks noChangeArrowheads="1"/>
          </p:cNvSpPr>
          <p:nvPr/>
        </p:nvSpPr>
        <p:spPr bwMode="auto">
          <a:xfrm>
            <a:off x="5562600" y="2819400"/>
            <a:ext cx="32004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sz="3200" smtClean="0">
                <a:solidFill>
                  <a:prstClr val="black"/>
                </a:solidFill>
              </a:rPr>
              <a:t>The solid form or structure of an object:  3-dimensional, length, width and height</a:t>
            </a:r>
          </a:p>
        </p:txBody>
      </p:sp>
      <p:pic>
        <p:nvPicPr>
          <p:cNvPr id="24587" name="Picture 11" descr="shap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505200"/>
            <a:ext cx="3810000"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4105372"/>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ox(in)">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4587"/>
                                        </p:tgtEl>
                                        <p:attrNameLst>
                                          <p:attrName>style.visibility</p:attrName>
                                        </p:attrNameLst>
                                      </p:cBhvr>
                                      <p:to>
                                        <p:strVal val="visible"/>
                                      </p:to>
                                    </p:set>
                                    <p:anim calcmode="lin" valueType="num">
                                      <p:cBhvr additive="base">
                                        <p:cTn id="12" dur="500" fill="hold"/>
                                        <p:tgtEl>
                                          <p:spTgt spid="24587"/>
                                        </p:tgtEl>
                                        <p:attrNameLst>
                                          <p:attrName>ppt_x</p:attrName>
                                        </p:attrNameLst>
                                      </p:cBhvr>
                                      <p:tavLst>
                                        <p:tav tm="0">
                                          <p:val>
                                            <p:strVal val="#ppt_x"/>
                                          </p:val>
                                        </p:tav>
                                        <p:tav tm="100000">
                                          <p:val>
                                            <p:strVal val="#ppt_x"/>
                                          </p:val>
                                        </p:tav>
                                      </p:tavLst>
                                    </p:anim>
                                    <p:anim calcmode="lin" valueType="num">
                                      <p:cBhvr additive="base">
                                        <p:cTn id="13" dur="500" fill="hold"/>
                                        <p:tgtEl>
                                          <p:spTgt spid="2458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ox(in)">
                                      <p:cBhvr>
                                        <p:cTn id="18" dur="500"/>
                                        <p:tgtEl>
                                          <p:spTgt spid="1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4581"/>
                                        </p:tgtEl>
                                        <p:attrNameLst>
                                          <p:attrName>style.visibility</p:attrName>
                                        </p:attrNameLst>
                                      </p:cBhvr>
                                      <p:to>
                                        <p:strVal val="visible"/>
                                      </p:to>
                                    </p:set>
                                    <p:anim calcmode="lin" valueType="num">
                                      <p:cBhvr additive="base">
                                        <p:cTn id="23" dur="500" fill="hold"/>
                                        <p:tgtEl>
                                          <p:spTgt spid="24581"/>
                                        </p:tgtEl>
                                        <p:attrNameLst>
                                          <p:attrName>ppt_x</p:attrName>
                                        </p:attrNameLst>
                                      </p:cBhvr>
                                      <p:tavLst>
                                        <p:tav tm="0">
                                          <p:val>
                                            <p:strVal val="#ppt_x"/>
                                          </p:val>
                                        </p:tav>
                                        <p:tav tm="100000">
                                          <p:val>
                                            <p:strVal val="#ppt_x"/>
                                          </p:val>
                                        </p:tav>
                                      </p:tavLst>
                                    </p:anim>
                                    <p:anim calcmode="lin" valueType="num">
                                      <p:cBhvr additive="base">
                                        <p:cTn id="24" dur="500" fill="hold"/>
                                        <p:tgtEl>
                                          <p:spTgt spid="245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defRPr/>
            </a:pPr>
            <a:r>
              <a:rPr lang="en-US" smtClean="0">
                <a:effectLst>
                  <a:outerShdw blurRad="38100" dist="38100" dir="2700000" algn="tl">
                    <a:srgbClr val="C0C0C0"/>
                  </a:outerShdw>
                </a:effectLst>
              </a:rPr>
              <a:t>Shape vs. Form</a:t>
            </a:r>
          </a:p>
        </p:txBody>
      </p:sp>
      <p:sp>
        <p:nvSpPr>
          <p:cNvPr id="25603" name="Text Placeholder 2"/>
          <p:cNvSpPr>
            <a:spLocks noGrp="1"/>
          </p:cNvSpPr>
          <p:nvPr>
            <p:ph type="body" sz="half" idx="1"/>
          </p:nvPr>
        </p:nvSpPr>
        <p:spPr/>
        <p:txBody>
          <a:bodyPr/>
          <a:lstStyle/>
          <a:p>
            <a:pPr eaLnBrk="1" hangingPunct="1">
              <a:lnSpc>
                <a:spcPct val="80000"/>
              </a:lnSpc>
            </a:pPr>
            <a:r>
              <a:rPr lang="en-US" sz="2500" smtClean="0"/>
              <a:t>Shapes are the simple outlines of objects and are flat.  </a:t>
            </a:r>
          </a:p>
          <a:p>
            <a:pPr eaLnBrk="1" hangingPunct="1">
              <a:lnSpc>
                <a:spcPct val="80000"/>
              </a:lnSpc>
            </a:pPr>
            <a:r>
              <a:rPr lang="en-US" sz="2500" smtClean="0"/>
              <a:t>Circles, squares, triangles etc.  </a:t>
            </a:r>
          </a:p>
          <a:p>
            <a:pPr eaLnBrk="1" hangingPunct="1">
              <a:lnSpc>
                <a:spcPct val="80000"/>
              </a:lnSpc>
            </a:pPr>
            <a:r>
              <a:rPr lang="en-US" sz="2500" smtClean="0"/>
              <a:t>Forms have an extra dimension and create realism in design.</a:t>
            </a:r>
          </a:p>
          <a:p>
            <a:pPr eaLnBrk="1" hangingPunct="1">
              <a:lnSpc>
                <a:spcPct val="80000"/>
              </a:lnSpc>
            </a:pPr>
            <a:r>
              <a:rPr lang="en-US" sz="2500" smtClean="0"/>
              <a:t>Cones, cylinders, spheres, cubes, etc.</a:t>
            </a:r>
          </a:p>
        </p:txBody>
      </p:sp>
      <p:pic>
        <p:nvPicPr>
          <p:cNvPr id="22532" name="Picture 16" descr="C:\Users\droden\Pictures\Microsoft Clip Organizer\j0430965.jpg"/>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038600" y="1447800"/>
            <a:ext cx="4562475" cy="4648200"/>
          </a:xfrm>
          <a:noFill/>
        </p:spPr>
      </p:pic>
    </p:spTree>
    <p:extLst>
      <p:ext uri="{BB962C8B-B14F-4D97-AF65-F5344CB8AC3E}">
        <p14:creationId xmlns:p14="http://schemas.microsoft.com/office/powerpoint/2010/main" val="641477011"/>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219075" y="227013"/>
            <a:ext cx="7477125" cy="992187"/>
          </a:xfrm>
        </p:spPr>
        <p:txBody>
          <a:bodyPr wrap="square" lIns="91440" tIns="45720" rIns="91440" bIns="45720" numCol="1" anchorCtr="0" compatLnSpc="1">
            <a:prstTxWarp prst="textNoShape">
              <a:avLst/>
            </a:prstTxWarp>
          </a:bodyPr>
          <a:lstStyle/>
          <a:p>
            <a:pPr eaLnBrk="1" hangingPunct="1">
              <a:defRPr/>
            </a:pPr>
            <a:r>
              <a:rPr lang="en-US" dirty="0" smtClean="0">
                <a:effectLst>
                  <a:outerShdw blurRad="38100" dist="38100" dir="2700000" algn="tl">
                    <a:srgbClr val="C0C0C0"/>
                  </a:outerShdw>
                </a:effectLst>
              </a:rPr>
              <a:t>Types of Shapes</a:t>
            </a:r>
          </a:p>
        </p:txBody>
      </p:sp>
      <p:sp>
        <p:nvSpPr>
          <p:cNvPr id="26627" name="Text Placeholder 2"/>
          <p:cNvSpPr>
            <a:spLocks noGrp="1"/>
          </p:cNvSpPr>
          <p:nvPr>
            <p:ph type="body" sz="half" idx="1"/>
          </p:nvPr>
        </p:nvSpPr>
        <p:spPr>
          <a:xfrm>
            <a:off x="263525" y="1219200"/>
            <a:ext cx="4308475" cy="4876800"/>
          </a:xfrm>
        </p:spPr>
        <p:txBody>
          <a:bodyPr/>
          <a:lstStyle/>
          <a:p>
            <a:pPr eaLnBrk="1" hangingPunct="1"/>
            <a:r>
              <a:rPr lang="en-US" smtClean="0"/>
              <a:t>There are three basic types of shapes:</a:t>
            </a:r>
          </a:p>
          <a:p>
            <a:pPr eaLnBrk="1" hangingPunct="1"/>
            <a:endParaRPr lang="en-US" smtClean="0"/>
          </a:p>
          <a:p>
            <a:pPr lvl="1" eaLnBrk="1" hangingPunct="1"/>
            <a:r>
              <a:rPr lang="en-US" sz="2000" smtClean="0"/>
              <a:t>Rectilinear:  Most often used in homes.  Fit well with each other.</a:t>
            </a:r>
          </a:p>
          <a:p>
            <a:pPr lvl="1" eaLnBrk="1" hangingPunct="1"/>
            <a:endParaRPr lang="en-US" sz="2000" smtClean="0"/>
          </a:p>
          <a:p>
            <a:pPr lvl="1" eaLnBrk="1" hangingPunct="1"/>
            <a:r>
              <a:rPr lang="en-US" sz="2000" smtClean="0"/>
              <a:t>Curved:  Remind us of motion and are stable. </a:t>
            </a:r>
          </a:p>
          <a:p>
            <a:pPr lvl="1" eaLnBrk="1" hangingPunct="1"/>
            <a:endParaRPr lang="en-US" sz="2000" smtClean="0"/>
          </a:p>
          <a:p>
            <a:pPr lvl="1" eaLnBrk="1" hangingPunct="1"/>
            <a:r>
              <a:rPr lang="en-US" sz="2000" smtClean="0"/>
              <a:t>Angular: Make things look larger because they are not as common.  They are the strongest shape.</a:t>
            </a:r>
          </a:p>
          <a:p>
            <a:pPr lvl="1" eaLnBrk="1" hangingPunct="1"/>
            <a:endParaRPr lang="en-US" smtClean="0"/>
          </a:p>
        </p:txBody>
      </p:sp>
      <p:pic>
        <p:nvPicPr>
          <p:cNvPr id="23556" name="Picture 16" descr="C:\Users\droden\Pictures\Microsoft Clip Organizer\j0430981.jpg"/>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876800" y="1219200"/>
            <a:ext cx="3478213" cy="4813300"/>
          </a:xfrm>
          <a:noFill/>
        </p:spPr>
      </p:pic>
    </p:spTree>
    <p:extLst>
      <p:ext uri="{BB962C8B-B14F-4D97-AF65-F5344CB8AC3E}">
        <p14:creationId xmlns:p14="http://schemas.microsoft.com/office/powerpoint/2010/main" val="1678143807"/>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anim calcmode="lin" valueType="num">
                                      <p:cBhvr additive="base">
                                        <p:cTn id="11"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62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anim calcmode="lin" valueType="num">
                                      <p:cBhvr additive="base">
                                        <p:cTn id="15"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627">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627">
                                            <p:txEl>
                                              <p:pRg st="6" end="6"/>
                                            </p:txEl>
                                          </p:spTgt>
                                        </p:tgtEl>
                                        <p:attrNameLst>
                                          <p:attrName>style.visibility</p:attrName>
                                        </p:attrNameLst>
                                      </p:cBhvr>
                                      <p:to>
                                        <p:strVal val="visible"/>
                                      </p:to>
                                    </p:set>
                                    <p:anim calcmode="lin" valueType="num">
                                      <p:cBhvr additive="base">
                                        <p:cTn id="19" dur="5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F0"/>
                </a:solidFill>
              </a:rPr>
              <a:t>Every room needs form on at least one wall</a:t>
            </a:r>
            <a:endParaRPr lang="en-US" dirty="0">
              <a:solidFill>
                <a:srgbClr val="00B0F0"/>
              </a:solidFill>
            </a:endParaRPr>
          </a:p>
        </p:txBody>
      </p:sp>
      <p:pic>
        <p:nvPicPr>
          <p:cNvPr id="4" name="Picture 2" descr="http://adjustabletableguide.com/shelf-wall/wp-content/plugins/random-image/574870.jpg"/>
          <p:cNvPicPr>
            <a:picLocks noChangeAspect="1" noChangeArrowheads="1"/>
          </p:cNvPicPr>
          <p:nvPr/>
        </p:nvPicPr>
        <p:blipFill>
          <a:blip r:embed="rId2" cstate="print"/>
          <a:srcRect/>
          <a:stretch>
            <a:fillRect/>
          </a:stretch>
        </p:blipFill>
        <p:spPr bwMode="auto">
          <a:xfrm>
            <a:off x="685800" y="838200"/>
            <a:ext cx="3505200"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descr="http://img.hgtv.com/HGTV/2009/08/18/DP_beaudet-modern-great-room_s4x3_lg.jpg"/>
          <p:cNvPicPr>
            <a:picLocks noChangeAspect="1" noChangeArrowheads="1"/>
          </p:cNvPicPr>
          <p:nvPr/>
        </p:nvPicPr>
        <p:blipFill>
          <a:blip r:embed="rId3" cstate="print"/>
          <a:srcRect/>
          <a:stretch>
            <a:fillRect/>
          </a:stretch>
        </p:blipFill>
        <p:spPr bwMode="auto">
          <a:xfrm>
            <a:off x="4419600" y="838200"/>
            <a:ext cx="4191000" cy="3143251"/>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F0"/>
                </a:solidFill>
              </a:rPr>
              <a:t>Every room needs form on at least one wall</a:t>
            </a:r>
            <a:endParaRPr lang="en-US" dirty="0">
              <a:solidFill>
                <a:srgbClr val="00B0F0"/>
              </a:solidFill>
            </a:endParaRPr>
          </a:p>
        </p:txBody>
      </p:sp>
      <p:pic>
        <p:nvPicPr>
          <p:cNvPr id="3" name="Picture 2" descr="http://farm3.static.flickr.com/2749/4092921091_95ac567926.jpg"/>
          <p:cNvPicPr>
            <a:picLocks noChangeAspect="1" noChangeArrowheads="1"/>
          </p:cNvPicPr>
          <p:nvPr/>
        </p:nvPicPr>
        <p:blipFill>
          <a:blip r:embed="rId2" cstate="print"/>
          <a:srcRect/>
          <a:stretch>
            <a:fillRect/>
          </a:stretch>
        </p:blipFill>
        <p:spPr bwMode="auto">
          <a:xfrm>
            <a:off x="609600" y="685800"/>
            <a:ext cx="4077159" cy="2707234"/>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pic>
        <p:nvPicPr>
          <p:cNvPr id="6" name="Picture 4" descr="http://media.onsugar.com/files/upl4/2010/01/02/48/487764/ea833c8bc72c7657_cool-kids-room-furniture-design-2.xxlarge.jpg"/>
          <p:cNvPicPr>
            <a:picLocks noChangeAspect="1" noChangeArrowheads="1"/>
          </p:cNvPicPr>
          <p:nvPr/>
        </p:nvPicPr>
        <p:blipFill>
          <a:blip r:embed="rId3" cstate="print"/>
          <a:srcRect/>
          <a:stretch>
            <a:fillRect/>
          </a:stretch>
        </p:blipFill>
        <p:spPr bwMode="auto">
          <a:xfrm>
            <a:off x="4800600" y="685800"/>
            <a:ext cx="3657600" cy="2743200"/>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9"/>
          <p:cNvSpPr>
            <a:spLocks noGrp="1" noChangeArrowheads="1"/>
          </p:cNvSpPr>
          <p:nvPr>
            <p:ph type="title" sz="quarter"/>
          </p:nvPr>
        </p:nvSpPr>
        <p:spPr/>
        <p:txBody>
          <a:bodyPr/>
          <a:lstStyle/>
          <a:p>
            <a:pPr eaLnBrk="1" fontAlgn="auto" hangingPunct="1">
              <a:spcAft>
                <a:spcPts val="0"/>
              </a:spcAft>
              <a:defRPr/>
            </a:pPr>
            <a:r>
              <a:rPr lang="en-US" sz="5500" dirty="0" smtClean="0">
                <a:latin typeface="Lucida Handwriting" pitchFamily="66" charset="0"/>
              </a:rPr>
              <a:t>What is your style?</a:t>
            </a:r>
          </a:p>
        </p:txBody>
      </p:sp>
      <p:pic>
        <p:nvPicPr>
          <p:cNvPr id="6147" name="Picture 7" descr="staircas"/>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t="10847" b="10509"/>
          <a:stretch>
            <a:fillRect/>
          </a:stretch>
        </p:blipFill>
        <p:spPr>
          <a:xfrm>
            <a:off x="533400" y="1219200"/>
            <a:ext cx="1860550" cy="2333625"/>
          </a:xfrm>
          <a:noFill/>
        </p:spPr>
      </p:pic>
      <p:pic>
        <p:nvPicPr>
          <p:cNvPr id="6157" name="Picture 52" descr="0603EastExp_1"/>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81000" y="3962400"/>
            <a:ext cx="2057400" cy="2387600"/>
          </a:xfrm>
          <a:noFill/>
        </p:spPr>
      </p:pic>
      <p:pic>
        <p:nvPicPr>
          <p:cNvPr id="6148" name="Picture 26" descr="twizzletop"/>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l="28287" t="-3506" r="15540" b="-1680"/>
          <a:stretch>
            <a:fillRect/>
          </a:stretch>
        </p:blipFill>
        <p:spPr>
          <a:xfrm>
            <a:off x="5791200" y="1143000"/>
            <a:ext cx="2919413" cy="2514600"/>
          </a:xfrm>
          <a:noFill/>
        </p:spPr>
      </p:pic>
      <p:pic>
        <p:nvPicPr>
          <p:cNvPr id="6149" name="Picture 40" descr="store_interior"/>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6248400" y="3962400"/>
            <a:ext cx="2290763" cy="2438400"/>
          </a:xfrm>
          <a:noFill/>
        </p:spPr>
      </p:pic>
      <p:pic>
        <p:nvPicPr>
          <p:cNvPr id="6150" name="Picture 22" descr="decorating-styles3"/>
          <p:cNvPicPr>
            <a:picLocks noChangeAspect="1" noChangeArrowheads="1"/>
          </p:cNvPicPr>
          <p:nvPr/>
        </p:nvPicPr>
        <p:blipFill>
          <a:blip r:embed="rId7">
            <a:extLst>
              <a:ext uri="{28A0092B-C50C-407E-A947-70E740481C1C}">
                <a14:useLocalDpi xmlns:a14="http://schemas.microsoft.com/office/drawing/2010/main" val="0"/>
              </a:ext>
            </a:extLst>
          </a:blip>
          <a:srcRect l="22641" r="11320" b="18309"/>
          <a:stretch>
            <a:fillRect/>
          </a:stretch>
        </p:blipFill>
        <p:spPr bwMode="auto">
          <a:xfrm>
            <a:off x="2819400" y="1295400"/>
            <a:ext cx="2667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33"/>
          <p:cNvSpPr txBox="1">
            <a:spLocks noChangeArrowheads="1"/>
          </p:cNvSpPr>
          <p:nvPr/>
        </p:nvSpPr>
        <p:spPr bwMode="auto">
          <a:xfrm>
            <a:off x="152400" y="35814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smtClean="0">
                <a:solidFill>
                  <a:prstClr val="black"/>
                </a:solidFill>
              </a:rPr>
              <a:t>  Industrial</a:t>
            </a:r>
          </a:p>
        </p:txBody>
      </p:sp>
      <p:sp>
        <p:nvSpPr>
          <p:cNvPr id="6152" name="Text Box 34"/>
          <p:cNvSpPr txBox="1">
            <a:spLocks noChangeArrowheads="1"/>
          </p:cNvSpPr>
          <p:nvPr/>
        </p:nvSpPr>
        <p:spPr bwMode="auto">
          <a:xfrm>
            <a:off x="2514600" y="35814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smtClean="0">
                <a:solidFill>
                  <a:prstClr val="black"/>
                </a:solidFill>
              </a:rPr>
              <a:t>       Traditional</a:t>
            </a:r>
          </a:p>
        </p:txBody>
      </p:sp>
      <p:sp>
        <p:nvSpPr>
          <p:cNvPr id="6153" name="Text Box 35"/>
          <p:cNvSpPr txBox="1">
            <a:spLocks noChangeArrowheads="1"/>
          </p:cNvSpPr>
          <p:nvPr/>
        </p:nvSpPr>
        <p:spPr bwMode="auto">
          <a:xfrm>
            <a:off x="5105400" y="3581400"/>
            <a:ext cx="342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smtClean="0">
                <a:solidFill>
                  <a:prstClr val="black"/>
                </a:solidFill>
              </a:rPr>
              <a:t>               Contemporary</a:t>
            </a:r>
          </a:p>
        </p:txBody>
      </p:sp>
      <p:sp>
        <p:nvSpPr>
          <p:cNvPr id="6154" name="Text Box 42"/>
          <p:cNvSpPr txBox="1">
            <a:spLocks noChangeArrowheads="1"/>
          </p:cNvSpPr>
          <p:nvPr/>
        </p:nvSpPr>
        <p:spPr bwMode="auto">
          <a:xfrm>
            <a:off x="6400800" y="6491288"/>
            <a:ext cx="1981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smtClean="0">
                <a:solidFill>
                  <a:prstClr val="black"/>
                </a:solidFill>
              </a:rPr>
              <a:t>Country French</a:t>
            </a:r>
          </a:p>
        </p:txBody>
      </p:sp>
      <p:sp>
        <p:nvSpPr>
          <p:cNvPr id="6155" name="Text Box 43"/>
          <p:cNvSpPr txBox="1">
            <a:spLocks noChangeArrowheads="1"/>
          </p:cNvSpPr>
          <p:nvPr/>
        </p:nvSpPr>
        <p:spPr bwMode="auto">
          <a:xfrm>
            <a:off x="2819400" y="6491288"/>
            <a:ext cx="2667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smtClean="0">
                <a:solidFill>
                  <a:prstClr val="black"/>
                </a:solidFill>
              </a:rPr>
              <a:t>Rococo</a:t>
            </a:r>
          </a:p>
        </p:txBody>
      </p:sp>
      <p:pic>
        <p:nvPicPr>
          <p:cNvPr id="6156" name="Picture 45" descr="456007939_8c89df482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8900" y="3962400"/>
            <a:ext cx="30099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8" name="Text Box 54"/>
          <p:cNvSpPr txBox="1">
            <a:spLocks noChangeArrowheads="1"/>
          </p:cNvSpPr>
          <p:nvPr/>
        </p:nvSpPr>
        <p:spPr bwMode="auto">
          <a:xfrm>
            <a:off x="381000" y="6491288"/>
            <a:ext cx="1905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smtClean="0">
                <a:solidFill>
                  <a:prstClr val="black"/>
                </a:solidFill>
              </a:rPr>
              <a:t>Asian</a:t>
            </a:r>
          </a:p>
        </p:txBody>
      </p:sp>
    </p:spTree>
    <p:extLst>
      <p:ext uri="{BB962C8B-B14F-4D97-AF65-F5344CB8AC3E}">
        <p14:creationId xmlns:p14="http://schemas.microsoft.com/office/powerpoint/2010/main" val="2537615744"/>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ox(in)">
                                      <p:cBhvr>
                                        <p:cTn id="7" dur="500"/>
                                        <p:tgtEl>
                                          <p:spTgt spid="61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151"/>
                                        </p:tgtEl>
                                        <p:attrNameLst>
                                          <p:attrName>style.visibility</p:attrName>
                                        </p:attrNameLst>
                                      </p:cBhvr>
                                      <p:to>
                                        <p:strVal val="visible"/>
                                      </p:to>
                                    </p:set>
                                    <p:animEffect transition="in" filter="diamond(in)">
                                      <p:cBhvr>
                                        <p:cTn id="12" dur="2000"/>
                                        <p:tgtEl>
                                          <p:spTgt spid="61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150"/>
                                        </p:tgtEl>
                                        <p:attrNameLst>
                                          <p:attrName>style.visibility</p:attrName>
                                        </p:attrNameLst>
                                      </p:cBhvr>
                                      <p:to>
                                        <p:strVal val="visible"/>
                                      </p:to>
                                    </p:set>
                                    <p:animEffect transition="in" filter="box(in)">
                                      <p:cBhvr>
                                        <p:cTn id="17" dur="500"/>
                                        <p:tgtEl>
                                          <p:spTgt spid="61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152"/>
                                        </p:tgtEl>
                                        <p:attrNameLst>
                                          <p:attrName>style.visibility</p:attrName>
                                        </p:attrNameLst>
                                      </p:cBhvr>
                                      <p:to>
                                        <p:strVal val="visible"/>
                                      </p:to>
                                    </p:set>
                                    <p:animEffect transition="in" filter="diamond(in)">
                                      <p:cBhvr>
                                        <p:cTn id="22" dur="2000"/>
                                        <p:tgtEl>
                                          <p:spTgt spid="615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6148"/>
                                        </p:tgtEl>
                                        <p:attrNameLst>
                                          <p:attrName>style.visibility</p:attrName>
                                        </p:attrNameLst>
                                      </p:cBhvr>
                                      <p:to>
                                        <p:strVal val="visible"/>
                                      </p:to>
                                    </p:set>
                                    <p:animEffect transition="in" filter="box(in)">
                                      <p:cBhvr>
                                        <p:cTn id="27" dur="500"/>
                                        <p:tgtEl>
                                          <p:spTgt spid="614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6153"/>
                                        </p:tgtEl>
                                        <p:attrNameLst>
                                          <p:attrName>style.visibility</p:attrName>
                                        </p:attrNameLst>
                                      </p:cBhvr>
                                      <p:to>
                                        <p:strVal val="visible"/>
                                      </p:to>
                                    </p:set>
                                    <p:animEffect transition="in" filter="diamond(in)">
                                      <p:cBhvr>
                                        <p:cTn id="32" dur="2000"/>
                                        <p:tgtEl>
                                          <p:spTgt spid="615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6157"/>
                                        </p:tgtEl>
                                        <p:attrNameLst>
                                          <p:attrName>style.visibility</p:attrName>
                                        </p:attrNameLst>
                                      </p:cBhvr>
                                      <p:to>
                                        <p:strVal val="visible"/>
                                      </p:to>
                                    </p:set>
                                    <p:animEffect transition="in" filter="box(in)">
                                      <p:cBhvr>
                                        <p:cTn id="37" dur="500"/>
                                        <p:tgtEl>
                                          <p:spTgt spid="615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158"/>
                                        </p:tgtEl>
                                        <p:attrNameLst>
                                          <p:attrName>style.visibility</p:attrName>
                                        </p:attrNameLst>
                                      </p:cBhvr>
                                      <p:to>
                                        <p:strVal val="visible"/>
                                      </p:to>
                                    </p:set>
                                    <p:animEffect transition="in" filter="box(in)">
                                      <p:cBhvr>
                                        <p:cTn id="42" dur="500"/>
                                        <p:tgtEl>
                                          <p:spTgt spid="615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6156"/>
                                        </p:tgtEl>
                                        <p:attrNameLst>
                                          <p:attrName>style.visibility</p:attrName>
                                        </p:attrNameLst>
                                      </p:cBhvr>
                                      <p:to>
                                        <p:strVal val="visible"/>
                                      </p:to>
                                    </p:set>
                                    <p:animEffect transition="in" filter="box(in)">
                                      <p:cBhvr>
                                        <p:cTn id="47" dur="500"/>
                                        <p:tgtEl>
                                          <p:spTgt spid="615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6155"/>
                                        </p:tgtEl>
                                        <p:attrNameLst>
                                          <p:attrName>style.visibility</p:attrName>
                                        </p:attrNameLst>
                                      </p:cBhvr>
                                      <p:to>
                                        <p:strVal val="visible"/>
                                      </p:to>
                                    </p:set>
                                    <p:animEffect transition="in" filter="box(in)">
                                      <p:cBhvr>
                                        <p:cTn id="52" dur="500"/>
                                        <p:tgtEl>
                                          <p:spTgt spid="615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nodeType="clickEffect">
                                  <p:stCondLst>
                                    <p:cond delay="0"/>
                                  </p:stCondLst>
                                  <p:childTnLst>
                                    <p:set>
                                      <p:cBhvr>
                                        <p:cTn id="56" dur="1" fill="hold">
                                          <p:stCondLst>
                                            <p:cond delay="0"/>
                                          </p:stCondLst>
                                        </p:cTn>
                                        <p:tgtEl>
                                          <p:spTgt spid="6149"/>
                                        </p:tgtEl>
                                        <p:attrNameLst>
                                          <p:attrName>style.visibility</p:attrName>
                                        </p:attrNameLst>
                                      </p:cBhvr>
                                      <p:to>
                                        <p:strVal val="visible"/>
                                      </p:to>
                                    </p:set>
                                    <p:animEffect transition="in" filter="box(in)">
                                      <p:cBhvr>
                                        <p:cTn id="57" dur="500"/>
                                        <p:tgtEl>
                                          <p:spTgt spid="614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6154"/>
                                        </p:tgtEl>
                                        <p:attrNameLst>
                                          <p:attrName>style.visibility</p:attrName>
                                        </p:attrNameLst>
                                      </p:cBhvr>
                                      <p:to>
                                        <p:strVal val="visible"/>
                                      </p:to>
                                    </p:set>
                                    <p:animEffect transition="in" filter="box(in)">
                                      <p:cBhvr>
                                        <p:cTn id="62" dur="5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6152" grpId="0"/>
      <p:bldP spid="6153" grpId="0"/>
      <p:bldP spid="6154" grpId="0"/>
      <p:bldP spid="6155" grpId="0"/>
      <p:bldP spid="61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00B0F0"/>
                </a:solidFill>
              </a:rPr>
              <a:t>Line</a:t>
            </a:r>
            <a:endParaRPr lang="en-US" sz="4400" dirty="0">
              <a:solidFill>
                <a:srgbClr val="00B0F0"/>
              </a:solidFill>
            </a:endParaRPr>
          </a:p>
        </p:txBody>
      </p:sp>
      <p:sp>
        <p:nvSpPr>
          <p:cNvPr id="3" name="Content Placeholder 2"/>
          <p:cNvSpPr>
            <a:spLocks noGrp="1"/>
          </p:cNvSpPr>
          <p:nvPr>
            <p:ph sz="half" idx="1"/>
          </p:nvPr>
        </p:nvSpPr>
        <p:spPr/>
        <p:txBody>
          <a:bodyPr>
            <a:normAutofit fontScale="92500" lnSpcReduction="10000"/>
          </a:bodyPr>
          <a:lstStyle/>
          <a:p>
            <a:r>
              <a:rPr lang="en-US" dirty="0" smtClean="0"/>
              <a:t>The outline of an object</a:t>
            </a:r>
          </a:p>
          <a:p>
            <a:r>
              <a:rPr lang="en-US" dirty="0" smtClean="0"/>
              <a:t>Connects two points</a:t>
            </a:r>
          </a:p>
          <a:p>
            <a:r>
              <a:rPr lang="en-US" dirty="0" smtClean="0"/>
              <a:t>Leads the eye from one point to another</a:t>
            </a:r>
          </a:p>
          <a:p>
            <a:r>
              <a:rPr lang="en-US" dirty="0" smtClean="0"/>
              <a:t>Line gives direction and divides space</a:t>
            </a:r>
          </a:p>
          <a:p>
            <a:r>
              <a:rPr lang="en-US" dirty="0" smtClean="0"/>
              <a:t>Types</a:t>
            </a:r>
          </a:p>
          <a:p>
            <a:pPr lvl="1"/>
            <a:r>
              <a:rPr lang="en-US" dirty="0" smtClean="0"/>
              <a:t>Vertical</a:t>
            </a:r>
          </a:p>
          <a:p>
            <a:pPr lvl="1"/>
            <a:r>
              <a:rPr lang="en-US" dirty="0" smtClean="0"/>
              <a:t>Horizontal</a:t>
            </a:r>
          </a:p>
          <a:p>
            <a:pPr lvl="1"/>
            <a:r>
              <a:rPr lang="en-US" dirty="0" smtClean="0"/>
              <a:t>Diagonal</a:t>
            </a:r>
          </a:p>
          <a:p>
            <a:pPr lvl="1"/>
            <a:r>
              <a:rPr lang="en-US" dirty="0" smtClean="0"/>
              <a:t>Curved</a:t>
            </a:r>
          </a:p>
        </p:txBody>
      </p:sp>
      <p:pic>
        <p:nvPicPr>
          <p:cNvPr id="5122" name="Picture 2" descr="http://www.trendir.com/archives/waterworks-echo-bathroom-line.jpg"/>
          <p:cNvPicPr>
            <a:picLocks noChangeAspect="1" noChangeArrowheads="1"/>
          </p:cNvPicPr>
          <p:nvPr/>
        </p:nvPicPr>
        <p:blipFill>
          <a:blip r:embed="rId3" cstate="print"/>
          <a:srcRect/>
          <a:stretch>
            <a:fillRect/>
          </a:stretch>
        </p:blipFill>
        <p:spPr bwMode="auto">
          <a:xfrm>
            <a:off x="4343400" y="609599"/>
            <a:ext cx="4229099" cy="3000131"/>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Vertical Lines</a:t>
            </a:r>
            <a:endParaRPr lang="en-US" dirty="0">
              <a:solidFill>
                <a:srgbClr val="00B0F0"/>
              </a:solidFill>
            </a:endParaRPr>
          </a:p>
        </p:txBody>
      </p:sp>
      <p:sp>
        <p:nvSpPr>
          <p:cNvPr id="4" name="Content Placeholder 3"/>
          <p:cNvSpPr>
            <a:spLocks noGrp="1"/>
          </p:cNvSpPr>
          <p:nvPr>
            <p:ph sz="half" idx="2"/>
          </p:nvPr>
        </p:nvSpPr>
        <p:spPr>
          <a:xfrm>
            <a:off x="4724400" y="533400"/>
            <a:ext cx="3931920" cy="4800600"/>
          </a:xfrm>
        </p:spPr>
        <p:txBody>
          <a:bodyPr>
            <a:normAutofit/>
          </a:bodyPr>
          <a:lstStyle/>
          <a:p>
            <a:r>
              <a:rPr lang="en-US" sz="3200" dirty="0" smtClean="0"/>
              <a:t>Vertical lines convey:</a:t>
            </a:r>
          </a:p>
          <a:p>
            <a:pPr lvl="1"/>
            <a:r>
              <a:rPr lang="en-US" sz="3200" dirty="0" smtClean="0"/>
              <a:t> Strength and   stability</a:t>
            </a:r>
          </a:p>
          <a:p>
            <a:pPr lvl="1"/>
            <a:r>
              <a:rPr lang="en-US" sz="3200" dirty="0" smtClean="0"/>
              <a:t>Feelings of power, dignity, height, and formality </a:t>
            </a:r>
            <a:endParaRPr lang="en-US" sz="3200" dirty="0"/>
          </a:p>
        </p:txBody>
      </p:sp>
      <p:pic>
        <p:nvPicPr>
          <p:cNvPr id="20484" name="Picture 4" descr="http://img4.myhomeideas.com/i/2009/03/1887247-living-room-xl.jpg"/>
          <p:cNvPicPr>
            <a:picLocks noChangeAspect="1" noChangeArrowheads="1"/>
          </p:cNvPicPr>
          <p:nvPr/>
        </p:nvPicPr>
        <p:blipFill>
          <a:blip r:embed="rId2" cstate="print"/>
          <a:srcRect/>
          <a:stretch>
            <a:fillRect/>
          </a:stretch>
        </p:blipFill>
        <p:spPr bwMode="auto">
          <a:xfrm>
            <a:off x="685799" y="609600"/>
            <a:ext cx="4209141" cy="441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Content Placeholder 8"/>
          <p:cNvSpPr>
            <a:spLocks noGrp="1"/>
          </p:cNvSpPr>
          <p:nvPr>
            <p:ph sz="half" idx="1"/>
          </p:nvPr>
        </p:nvSpPr>
        <p:spPr/>
        <p:txBody>
          <a:bodyP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B0F0"/>
                </a:solidFill>
              </a:rPr>
              <a:t>Vertical Lines</a:t>
            </a:r>
            <a:endParaRPr lang="en-US" dirty="0">
              <a:solidFill>
                <a:srgbClr val="00B0F0"/>
              </a:solidFill>
            </a:endParaRPr>
          </a:p>
        </p:txBody>
      </p:sp>
      <p:pic>
        <p:nvPicPr>
          <p:cNvPr id="5" name="Picture 2" descr="Foyer-with-small-table-and-chair"/>
          <p:cNvPicPr>
            <a:picLocks noGrp="1" noChangeAspect="1" noChangeArrowheads="1"/>
          </p:cNvPicPr>
          <p:nvPr>
            <p:ph sz="half" idx="1"/>
          </p:nvPr>
        </p:nvPicPr>
        <p:blipFill>
          <a:blip r:embed="rId2" cstate="print"/>
          <a:srcRect t="9195" b="5747"/>
          <a:stretch>
            <a:fillRect/>
          </a:stretch>
        </p:blipFill>
        <p:spPr bwMode="auto">
          <a:xfrm>
            <a:off x="838200" y="685800"/>
            <a:ext cx="3581400" cy="44170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Content Placeholder 5" descr="pic4BB"/>
          <p:cNvPicPr>
            <a:picLocks noGrp="1" noChangeAspect="1" noChangeArrowheads="1"/>
          </p:cNvPicPr>
          <p:nvPr>
            <p:ph sz="half" idx="2"/>
          </p:nvPr>
        </p:nvPicPr>
        <p:blipFill>
          <a:blip r:embed="rId3" cstate="print"/>
          <a:srcRect/>
          <a:stretch>
            <a:fillRect/>
          </a:stretch>
        </p:blipFill>
        <p:spPr bwMode="auto">
          <a:xfrm>
            <a:off x="4800600" y="685800"/>
            <a:ext cx="3428111" cy="43809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Horizontal Lines</a:t>
            </a:r>
            <a:endParaRPr lang="en-US" dirty="0">
              <a:solidFill>
                <a:srgbClr val="00B0F0"/>
              </a:solidFill>
            </a:endParaRPr>
          </a:p>
        </p:txBody>
      </p:sp>
      <p:sp>
        <p:nvSpPr>
          <p:cNvPr id="3" name="Content Placeholder 2"/>
          <p:cNvSpPr>
            <a:spLocks noGrp="1"/>
          </p:cNvSpPr>
          <p:nvPr>
            <p:ph sz="half" idx="1"/>
          </p:nvPr>
        </p:nvSpPr>
        <p:spPr>
          <a:xfrm>
            <a:off x="514352" y="530352"/>
            <a:ext cx="3600448" cy="4389120"/>
          </a:xfrm>
        </p:spPr>
        <p:txBody>
          <a:bodyPr>
            <a:normAutofit/>
          </a:bodyPr>
          <a:lstStyle/>
          <a:p>
            <a:r>
              <a:rPr lang="en-US" sz="3600" dirty="0" smtClean="0"/>
              <a:t>Horizontal lines:</a:t>
            </a:r>
          </a:p>
          <a:p>
            <a:pPr lvl="1"/>
            <a:r>
              <a:rPr lang="en-US" sz="3600" dirty="0" smtClean="0"/>
              <a:t>Relaxing</a:t>
            </a:r>
          </a:p>
          <a:p>
            <a:pPr lvl="1"/>
            <a:r>
              <a:rPr lang="en-US" sz="3600" dirty="0" smtClean="0"/>
              <a:t>Restful</a:t>
            </a:r>
          </a:p>
          <a:p>
            <a:pPr lvl="1"/>
            <a:r>
              <a:rPr lang="en-US" sz="3600" dirty="0" smtClean="0"/>
              <a:t>Informal</a:t>
            </a:r>
          </a:p>
          <a:p>
            <a:pPr lvl="1"/>
            <a:r>
              <a:rPr lang="en-US" sz="3600" dirty="0" smtClean="0"/>
              <a:t>Sturdy</a:t>
            </a:r>
          </a:p>
          <a:p>
            <a:pPr lvl="1"/>
            <a:r>
              <a:rPr lang="en-US" sz="3600" dirty="0" smtClean="0"/>
              <a:t>Calm</a:t>
            </a:r>
          </a:p>
        </p:txBody>
      </p:sp>
      <p:pic>
        <p:nvPicPr>
          <p:cNvPr id="23554" name="Picture 2" descr="http://lh4.ggpht.com/_X2QaLBTQpNs/SULH9rK_RkI/AAAAAAAABBE/37oMyjZFt0Y/Office%20by%20Designer%20Robert%20Passal_thumb%5B1%5D.jpg?imgmax=800"/>
          <p:cNvPicPr>
            <a:picLocks noChangeAspect="1" noChangeArrowheads="1"/>
          </p:cNvPicPr>
          <p:nvPr/>
        </p:nvPicPr>
        <p:blipFill>
          <a:blip r:embed="rId3" cstate="print"/>
          <a:srcRect/>
          <a:stretch>
            <a:fillRect/>
          </a:stretch>
        </p:blipFill>
        <p:spPr bwMode="auto">
          <a:xfrm>
            <a:off x="4343400" y="685799"/>
            <a:ext cx="4229100" cy="3726633"/>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Horizontal Lines</a:t>
            </a:r>
            <a:endParaRPr lang="en-US" dirty="0">
              <a:solidFill>
                <a:srgbClr val="00B0F0"/>
              </a:solidFill>
            </a:endParaRPr>
          </a:p>
        </p:txBody>
      </p:sp>
      <p:pic>
        <p:nvPicPr>
          <p:cNvPr id="6" name="Picture 5" descr="decorating-a-room9"/>
          <p:cNvPicPr>
            <a:picLocks noChangeAspect="1" noChangeArrowheads="1"/>
          </p:cNvPicPr>
          <p:nvPr/>
        </p:nvPicPr>
        <p:blipFill>
          <a:blip r:embed="rId2" cstate="print"/>
          <a:srcRect/>
          <a:stretch>
            <a:fillRect/>
          </a:stretch>
        </p:blipFill>
        <p:spPr bwMode="auto">
          <a:xfrm>
            <a:off x="4038600" y="685800"/>
            <a:ext cx="4470400"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578" name="Picture 2" descr="http://www.liveyachting.com/wp-content/uploads/2008/11/silver21.jpg"/>
          <p:cNvPicPr>
            <a:picLocks noChangeAspect="1" noChangeArrowheads="1"/>
          </p:cNvPicPr>
          <p:nvPr/>
        </p:nvPicPr>
        <p:blipFill>
          <a:blip r:embed="rId3" cstate="print"/>
          <a:srcRect/>
          <a:stretch>
            <a:fillRect/>
          </a:stretch>
        </p:blipFill>
        <p:spPr bwMode="auto">
          <a:xfrm>
            <a:off x="609600" y="1981200"/>
            <a:ext cx="4343400" cy="3257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Diagonal Lines</a:t>
            </a:r>
            <a:endParaRPr lang="en-US" dirty="0">
              <a:solidFill>
                <a:srgbClr val="00B0F0"/>
              </a:solidFill>
            </a:endParaRPr>
          </a:p>
        </p:txBody>
      </p:sp>
      <p:sp>
        <p:nvSpPr>
          <p:cNvPr id="4" name="Content Placeholder 3"/>
          <p:cNvSpPr>
            <a:spLocks noGrp="1"/>
          </p:cNvSpPr>
          <p:nvPr>
            <p:ph sz="half" idx="2"/>
          </p:nvPr>
        </p:nvSpPr>
        <p:spPr>
          <a:xfrm>
            <a:off x="5029200" y="530352"/>
            <a:ext cx="3658080" cy="4389120"/>
          </a:xfrm>
        </p:spPr>
        <p:txBody>
          <a:bodyPr>
            <a:normAutofit/>
          </a:bodyPr>
          <a:lstStyle/>
          <a:p>
            <a:r>
              <a:rPr lang="en-US" sz="2800" dirty="0" smtClean="0"/>
              <a:t>Diagonal Lines</a:t>
            </a:r>
          </a:p>
          <a:p>
            <a:pPr lvl="1"/>
            <a:r>
              <a:rPr lang="en-US" sz="2800" dirty="0" smtClean="0"/>
              <a:t>Creates a feeling of action and suggests movement</a:t>
            </a:r>
          </a:p>
          <a:p>
            <a:pPr lvl="1"/>
            <a:r>
              <a:rPr lang="en-US" sz="2800" dirty="0" smtClean="0"/>
              <a:t>Evokes excitement</a:t>
            </a:r>
            <a:endParaRPr lang="en-US" sz="2800" dirty="0"/>
          </a:p>
        </p:txBody>
      </p:sp>
      <p:pic>
        <p:nvPicPr>
          <p:cNvPr id="6" name="Picture 2" descr="http://fc02.deviantart.com/fs19/f/2007/241/d/b/island_style___interior_by_fietter.jpg"/>
          <p:cNvPicPr>
            <a:picLocks noChangeAspect="1" noChangeArrowheads="1"/>
          </p:cNvPicPr>
          <p:nvPr/>
        </p:nvPicPr>
        <p:blipFill>
          <a:blip r:embed="rId2" cstate="print"/>
          <a:srcRect l="3057" t="2959" r="3185" b="9248"/>
          <a:stretch>
            <a:fillRect/>
          </a:stretch>
        </p:blipFill>
        <p:spPr bwMode="auto">
          <a:xfrm>
            <a:off x="685800" y="609600"/>
            <a:ext cx="4726112"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B0F0"/>
                </a:solidFill>
              </a:rPr>
              <a:t>Diagonal Lines</a:t>
            </a:r>
            <a:endParaRPr lang="en-US" dirty="0">
              <a:solidFill>
                <a:srgbClr val="00B0F0"/>
              </a:solidFill>
            </a:endParaRPr>
          </a:p>
        </p:txBody>
      </p:sp>
      <p:pic>
        <p:nvPicPr>
          <p:cNvPr id="25604" name="Picture 4" descr="http://www.evadesigns.com/pics/diagonal_bookcase_built_in_residential.jpg"/>
          <p:cNvPicPr>
            <a:picLocks noChangeAspect="1" noChangeArrowheads="1"/>
          </p:cNvPicPr>
          <p:nvPr/>
        </p:nvPicPr>
        <p:blipFill>
          <a:blip r:embed="rId2" cstate="print"/>
          <a:srcRect/>
          <a:stretch>
            <a:fillRect/>
          </a:stretch>
        </p:blipFill>
        <p:spPr bwMode="auto">
          <a:xfrm>
            <a:off x="4495800" y="762000"/>
            <a:ext cx="4038600" cy="3125278"/>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pic>
        <p:nvPicPr>
          <p:cNvPr id="7" name="Picture 9" descr="stairs8"/>
          <p:cNvPicPr>
            <a:picLocks noGrp="1" noChangeAspect="1" noChangeArrowheads="1"/>
          </p:cNvPicPr>
          <p:nvPr>
            <p:ph sz="quarter" idx="4294967295"/>
          </p:nvPr>
        </p:nvPicPr>
        <p:blipFill>
          <a:blip r:embed="rId3" cstate="print"/>
          <a:srcRect/>
          <a:stretch>
            <a:fillRect/>
          </a:stretch>
        </p:blipFill>
        <p:spPr>
          <a:xfrm>
            <a:off x="762000" y="685800"/>
            <a:ext cx="3581400" cy="46424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B0F0"/>
                </a:solidFill>
              </a:rPr>
              <a:t>Curved Lines</a:t>
            </a:r>
            <a:endParaRPr lang="en-US" dirty="0">
              <a:solidFill>
                <a:srgbClr val="00B0F0"/>
              </a:solidFill>
            </a:endParaRPr>
          </a:p>
        </p:txBody>
      </p:sp>
      <p:sp>
        <p:nvSpPr>
          <p:cNvPr id="3" name="Content Placeholder 2"/>
          <p:cNvSpPr>
            <a:spLocks noGrp="1"/>
          </p:cNvSpPr>
          <p:nvPr>
            <p:ph sz="half" idx="1"/>
          </p:nvPr>
        </p:nvSpPr>
        <p:spPr>
          <a:xfrm>
            <a:off x="514352" y="530352"/>
            <a:ext cx="3600448" cy="4389120"/>
          </a:xfrm>
        </p:spPr>
        <p:txBody>
          <a:bodyPr>
            <a:normAutofit/>
          </a:bodyPr>
          <a:lstStyle/>
          <a:p>
            <a:r>
              <a:rPr lang="en-US" sz="3200" dirty="0" smtClean="0"/>
              <a:t>Curved Lines</a:t>
            </a:r>
          </a:p>
          <a:p>
            <a:pPr lvl="1"/>
            <a:r>
              <a:rPr lang="en-US" sz="3200" dirty="0" smtClean="0"/>
              <a:t>Creates a feeling of gentleness and femininity</a:t>
            </a:r>
          </a:p>
          <a:p>
            <a:pPr lvl="1"/>
            <a:r>
              <a:rPr lang="en-US" sz="3200" dirty="0" smtClean="0"/>
              <a:t>Pleasing effect</a:t>
            </a:r>
            <a:endParaRPr lang="en-US" sz="3200" dirty="0"/>
          </a:p>
        </p:txBody>
      </p:sp>
      <p:pic>
        <p:nvPicPr>
          <p:cNvPr id="27652" name="Picture 4" descr="http://static.dezeen.com/uploads/2008/12/shell-by-artechnic-architects-shell035.jpg"/>
          <p:cNvPicPr>
            <a:picLocks noChangeAspect="1" noChangeArrowheads="1"/>
          </p:cNvPicPr>
          <p:nvPr/>
        </p:nvPicPr>
        <p:blipFill>
          <a:blip r:embed="rId2" cstate="print"/>
          <a:srcRect/>
          <a:stretch>
            <a:fillRect/>
          </a:stretch>
        </p:blipFill>
        <p:spPr bwMode="auto">
          <a:xfrm>
            <a:off x="3886200" y="609600"/>
            <a:ext cx="4430730" cy="3505200"/>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Curved Lines</a:t>
            </a:r>
            <a:endParaRPr lang="en-US" dirty="0">
              <a:solidFill>
                <a:srgbClr val="00B0F0"/>
              </a:solidFill>
            </a:endParaRPr>
          </a:p>
        </p:txBody>
      </p:sp>
      <p:pic>
        <p:nvPicPr>
          <p:cNvPr id="5" name="Picture 2" descr="banq rest modern restraunt contemporary interior design"/>
          <p:cNvPicPr>
            <a:picLocks noChangeAspect="1" noChangeArrowheads="1"/>
          </p:cNvPicPr>
          <p:nvPr/>
        </p:nvPicPr>
        <p:blipFill>
          <a:blip r:embed="rId2" cstate="print"/>
          <a:srcRect/>
          <a:stretch>
            <a:fillRect/>
          </a:stretch>
        </p:blipFill>
        <p:spPr bwMode="auto">
          <a:xfrm>
            <a:off x="5029200" y="620485"/>
            <a:ext cx="3026229" cy="45361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7" descr="KB08-Neutral-Color-Palette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620485"/>
            <a:ext cx="3352800" cy="44690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What lines do you see?</a:t>
            </a:r>
            <a:endParaRPr lang="en-US" dirty="0">
              <a:solidFill>
                <a:srgbClr val="00B0F0"/>
              </a:solidFill>
            </a:endParaRPr>
          </a:p>
        </p:txBody>
      </p:sp>
      <p:pic>
        <p:nvPicPr>
          <p:cNvPr id="5" name="Picture 5" descr="1247088193_b796eed8f9"/>
          <p:cNvPicPr>
            <a:picLocks noChangeAspect="1" noChangeArrowheads="1"/>
          </p:cNvPicPr>
          <p:nvPr/>
        </p:nvPicPr>
        <p:blipFill>
          <a:blip r:embed="rId2" cstate="print"/>
          <a:srcRect/>
          <a:stretch>
            <a:fillRect/>
          </a:stretch>
        </p:blipFill>
        <p:spPr bwMode="auto">
          <a:xfrm>
            <a:off x="1828800" y="762000"/>
            <a:ext cx="5676900" cy="4257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dirty="0" smtClean="0">
                <a:solidFill>
                  <a:srgbClr val="00B0F0"/>
                </a:solidFill>
              </a:rPr>
              <a:t>Elements of Design</a:t>
            </a:r>
            <a:endParaRPr lang="en-US" sz="4800" dirty="0">
              <a:solidFill>
                <a:srgbClr val="00B0F0"/>
              </a:solidFill>
            </a:endParaRPr>
          </a:p>
        </p:txBody>
      </p:sp>
      <p:sp>
        <p:nvSpPr>
          <p:cNvPr id="6" name="Content Placeholder 5"/>
          <p:cNvSpPr>
            <a:spLocks noGrp="1"/>
          </p:cNvSpPr>
          <p:nvPr>
            <p:ph idx="1"/>
          </p:nvPr>
        </p:nvSpPr>
        <p:spPr/>
        <p:txBody>
          <a:bodyPr>
            <a:normAutofit lnSpcReduction="10000"/>
          </a:bodyPr>
          <a:lstStyle/>
          <a:p>
            <a:r>
              <a:rPr lang="en-US" sz="3200" dirty="0" smtClean="0"/>
              <a:t>The tools (or ingredients) of design</a:t>
            </a:r>
          </a:p>
          <a:p>
            <a:r>
              <a:rPr lang="en-US" sz="3200" dirty="0" smtClean="0"/>
              <a:t>Hands on—can be manipulated</a:t>
            </a:r>
          </a:p>
          <a:p>
            <a:pPr lvl="1"/>
            <a:r>
              <a:rPr lang="en-US" sz="3200" dirty="0" smtClean="0"/>
              <a:t>Space</a:t>
            </a:r>
          </a:p>
          <a:p>
            <a:pPr lvl="1"/>
            <a:r>
              <a:rPr lang="en-US" sz="3200" dirty="0" smtClean="0"/>
              <a:t>Shape and Form</a:t>
            </a:r>
          </a:p>
          <a:p>
            <a:pPr lvl="1"/>
            <a:r>
              <a:rPr lang="en-US" sz="3200" dirty="0" smtClean="0"/>
              <a:t>Line</a:t>
            </a:r>
          </a:p>
          <a:p>
            <a:pPr lvl="1"/>
            <a:r>
              <a:rPr lang="en-US" sz="3200" dirty="0" smtClean="0"/>
              <a:t>Texture</a:t>
            </a:r>
          </a:p>
          <a:p>
            <a:pPr lvl="1"/>
            <a:r>
              <a:rPr lang="en-US" sz="3200" dirty="0" smtClean="0"/>
              <a:t>Pattern</a:t>
            </a:r>
          </a:p>
          <a:p>
            <a:pPr lvl="1"/>
            <a:r>
              <a:rPr lang="en-US" sz="3200" dirty="0" smtClean="0"/>
              <a:t>Color</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10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10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F0"/>
                </a:solidFill>
              </a:rPr>
              <a:t>Which lines do you “feel” when you read this?</a:t>
            </a:r>
            <a:endParaRPr lang="en-US" dirty="0">
              <a:solidFill>
                <a:srgbClr val="00B0F0"/>
              </a:solidFill>
            </a:endParaRPr>
          </a:p>
        </p:txBody>
      </p:sp>
      <p:sp>
        <p:nvSpPr>
          <p:cNvPr id="3" name="Content Placeholder 2"/>
          <p:cNvSpPr>
            <a:spLocks noGrp="1"/>
          </p:cNvSpPr>
          <p:nvPr>
            <p:ph idx="1"/>
          </p:nvPr>
        </p:nvSpPr>
        <p:spPr/>
        <p:txBody>
          <a:bodyPr>
            <a:normAutofit fontScale="85000" lnSpcReduction="10000"/>
          </a:bodyPr>
          <a:lstStyle/>
          <a:p>
            <a:r>
              <a:rPr lang="en-US" dirty="0" smtClean="0">
                <a:latin typeface="Calibri" pitchFamily="34" charset="0"/>
                <a:ea typeface="Arial Unicode MS" pitchFamily="34" charset="-128"/>
                <a:cs typeface="Arial Unicode MS" pitchFamily="34" charset="-128"/>
              </a:rPr>
              <a:t>You are watching a parade.  As the military group approaches you, their commanding officer orders, “Halt!” The drums stop and the group stands silently at attention. </a:t>
            </a:r>
          </a:p>
          <a:p>
            <a:r>
              <a:rPr lang="en-US" dirty="0" smtClean="0">
                <a:latin typeface="Calibri" pitchFamily="34" charset="0"/>
                <a:ea typeface="Arial Unicode MS" pitchFamily="34" charset="-128"/>
                <a:cs typeface="Arial Unicode MS" pitchFamily="34" charset="-128"/>
              </a:rPr>
              <a:t>It is a warm summer day with not a hint of a breeze.  You have been driving for a long time on a very straight highway and you are drowsy.  You see a shade tree with a cool looking spot of grass.  You stop your car.  You are very tired, so you lay down on the grass and fall asleep.  </a:t>
            </a:r>
          </a:p>
          <a:p>
            <a:r>
              <a:rPr lang="en-US" dirty="0" smtClean="0">
                <a:latin typeface="Calibri" pitchFamily="34" charset="0"/>
                <a:ea typeface="Arial Unicode MS" pitchFamily="34" charset="-128"/>
                <a:cs typeface="Arial Unicode MS" pitchFamily="34" charset="-128"/>
              </a:rPr>
              <a:t>It is Halloween night and you are 10 years old.  You have become separated from your friends and you meet a gorilla like man who jumps from behind a bush and scares you.  </a:t>
            </a:r>
          </a:p>
          <a:p>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3">
                                            <p:txEl>
                                              <p:pRg st="0" end="0"/>
                                            </p:txEl>
                                          </p:spTgt>
                                        </p:tgtEl>
                                      </p:cBhvr>
                                    </p:animEffect>
                                    <p:set>
                                      <p:cBhvr>
                                        <p:cTn id="12"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3">
                                            <p:txEl>
                                              <p:pRg st="1" end="1"/>
                                            </p:txEl>
                                          </p:spTgt>
                                        </p:tgtEl>
                                      </p:cBhvr>
                                    </p:animEffect>
                                    <p:set>
                                      <p:cBhvr>
                                        <p:cTn id="22" dur="1" fill="hold">
                                          <p:stCondLst>
                                            <p:cond delay="999"/>
                                          </p:stCondLst>
                                        </p:cTn>
                                        <p:tgtEl>
                                          <p:spTgt spid="3">
                                            <p:txEl>
                                              <p:pRg st="1" end="1"/>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3">
                                            <p:txEl>
                                              <p:pRg st="2" end="2"/>
                                            </p:txEl>
                                          </p:spTgt>
                                        </p:tgtEl>
                                      </p:cBhvr>
                                    </p:animEffect>
                                    <p:set>
                                      <p:cBhvr>
                                        <p:cTn id="32" dur="1" fill="hold">
                                          <p:stCondLst>
                                            <p:cond delay="9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F0"/>
                </a:solidFill>
              </a:rPr>
              <a:t>Which line do you “feel” when you read this?</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latin typeface="Calibri" pitchFamily="34" charset="0"/>
                <a:ea typeface="Arial Unicode MS" pitchFamily="34" charset="-128"/>
                <a:cs typeface="Arial Unicode MS" pitchFamily="34" charset="-128"/>
              </a:rPr>
              <a:t>It is a lovely spring night and you are with your boyfriend (girlfriend) in a sailing boat.  The gentle breeze is blowing the boat calmly across the water.  </a:t>
            </a:r>
          </a:p>
          <a:p>
            <a:r>
              <a:rPr lang="en-US" dirty="0" smtClean="0">
                <a:latin typeface="Calibri" pitchFamily="34" charset="0"/>
                <a:ea typeface="Arial Unicode MS" pitchFamily="34" charset="-128"/>
                <a:cs typeface="Arial Unicode MS" pitchFamily="34" charset="-128"/>
              </a:rPr>
              <a:t>You are at a fashion show.  A very beautiful woman dressed in a pink chiffon gown, trimmed with soft lace, seems to almost float across the ramp.  Her soft hair falls gently around her shoulders and her dainty slippers seem to hardly touch the floor.  </a:t>
            </a:r>
          </a:p>
          <a:p>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3">
                                            <p:txEl>
                                              <p:pRg st="0" end="0"/>
                                            </p:txEl>
                                          </p:spTgt>
                                        </p:tgtEl>
                                      </p:cBhvr>
                                    </p:animEffect>
                                    <p:set>
                                      <p:cBhvr>
                                        <p:cTn id="12"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3">
                                            <p:txEl>
                                              <p:pRg st="1" end="1"/>
                                            </p:txEl>
                                          </p:spTgt>
                                        </p:tgtEl>
                                      </p:cBhvr>
                                    </p:animEffect>
                                    <p:set>
                                      <p:cBhvr>
                                        <p:cTn id="22" dur="1" fill="hold">
                                          <p:stCondLst>
                                            <p:cond delay="9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Texture</a:t>
            </a:r>
            <a:endParaRPr lang="en-US" dirty="0">
              <a:solidFill>
                <a:srgbClr val="00B0F0"/>
              </a:solidFill>
            </a:endParaRPr>
          </a:p>
        </p:txBody>
      </p:sp>
      <p:sp>
        <p:nvSpPr>
          <p:cNvPr id="3" name="Content Placeholder 2"/>
          <p:cNvSpPr>
            <a:spLocks noGrp="1"/>
          </p:cNvSpPr>
          <p:nvPr>
            <p:ph sz="half" idx="1"/>
          </p:nvPr>
        </p:nvSpPr>
        <p:spPr>
          <a:xfrm>
            <a:off x="514352" y="530352"/>
            <a:ext cx="3676648" cy="4389120"/>
          </a:xfrm>
        </p:spPr>
        <p:txBody>
          <a:bodyPr>
            <a:normAutofit lnSpcReduction="10000"/>
          </a:bodyPr>
          <a:lstStyle/>
          <a:p>
            <a:r>
              <a:rPr lang="en-US" sz="2800" dirty="0" smtClean="0"/>
              <a:t>Texture is the only element you can see AND feel</a:t>
            </a:r>
          </a:p>
          <a:p>
            <a:r>
              <a:rPr lang="en-US" sz="2800" dirty="0" smtClean="0"/>
              <a:t>The way an object looks and feels</a:t>
            </a:r>
          </a:p>
          <a:p>
            <a:r>
              <a:rPr lang="en-US" sz="2800" dirty="0" smtClean="0"/>
              <a:t>Visual texture</a:t>
            </a:r>
          </a:p>
          <a:p>
            <a:pPr lvl="1"/>
            <a:r>
              <a:rPr lang="en-US" sz="2800" dirty="0" smtClean="0"/>
              <a:t>What do I see?</a:t>
            </a:r>
          </a:p>
          <a:p>
            <a:r>
              <a:rPr lang="en-US" sz="2800" dirty="0" smtClean="0"/>
              <a:t>Tactile texture</a:t>
            </a:r>
          </a:p>
          <a:p>
            <a:pPr lvl="1"/>
            <a:r>
              <a:rPr lang="en-US" sz="2800" dirty="0" smtClean="0"/>
              <a:t>What do I feel?</a:t>
            </a:r>
          </a:p>
          <a:p>
            <a:endParaRPr lang="en-US" dirty="0" smtClean="0"/>
          </a:p>
        </p:txBody>
      </p:sp>
      <p:pic>
        <p:nvPicPr>
          <p:cNvPr id="29700" name="Picture 4" descr="http://www.curtains.interiordezine.com/images/176_modern_curtain.jpg"/>
          <p:cNvPicPr>
            <a:picLocks noChangeAspect="1" noChangeArrowheads="1"/>
          </p:cNvPicPr>
          <p:nvPr/>
        </p:nvPicPr>
        <p:blipFill>
          <a:blip r:embed="rId2" cstate="print"/>
          <a:srcRect/>
          <a:stretch>
            <a:fillRect/>
          </a:stretch>
        </p:blipFill>
        <p:spPr bwMode="auto">
          <a:xfrm>
            <a:off x="4267200" y="609601"/>
            <a:ext cx="4252898" cy="3745778"/>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B0F0"/>
                </a:solidFill>
              </a:rPr>
              <a:t>Texture</a:t>
            </a:r>
            <a:endParaRPr lang="en-US" dirty="0">
              <a:solidFill>
                <a:srgbClr val="00B0F0"/>
              </a:solidFill>
            </a:endParaRPr>
          </a:p>
        </p:txBody>
      </p:sp>
      <p:sp>
        <p:nvSpPr>
          <p:cNvPr id="3" name="Content Placeholder 2"/>
          <p:cNvSpPr>
            <a:spLocks noGrp="1"/>
          </p:cNvSpPr>
          <p:nvPr>
            <p:ph sz="half" idx="1"/>
          </p:nvPr>
        </p:nvSpPr>
        <p:spPr>
          <a:xfrm>
            <a:off x="514352" y="530352"/>
            <a:ext cx="4133848" cy="4879848"/>
          </a:xfrm>
        </p:spPr>
        <p:txBody>
          <a:bodyPr>
            <a:normAutofit fontScale="92500" lnSpcReduction="20000"/>
          </a:bodyPr>
          <a:lstStyle/>
          <a:p>
            <a:r>
              <a:rPr lang="en-US" sz="2800" dirty="0" smtClean="0"/>
              <a:t>ribbed 	</a:t>
            </a:r>
          </a:p>
          <a:p>
            <a:r>
              <a:rPr lang="en-US" sz="2800" dirty="0" smtClean="0"/>
              <a:t>rough 	</a:t>
            </a:r>
          </a:p>
          <a:p>
            <a:r>
              <a:rPr lang="en-US" sz="2800" dirty="0" smtClean="0"/>
              <a:t>crinkled </a:t>
            </a:r>
          </a:p>
          <a:p>
            <a:r>
              <a:rPr lang="en-US" sz="2800" dirty="0" smtClean="0"/>
              <a:t>smooth 		</a:t>
            </a:r>
          </a:p>
          <a:p>
            <a:r>
              <a:rPr lang="en-US" sz="2800" dirty="0" smtClean="0"/>
              <a:t>soft 	</a:t>
            </a:r>
          </a:p>
          <a:p>
            <a:r>
              <a:rPr lang="en-US" sz="2800" dirty="0" smtClean="0"/>
              <a:t>bumpy	 </a:t>
            </a:r>
          </a:p>
          <a:p>
            <a:r>
              <a:rPr lang="en-US" sz="2800" dirty="0" smtClean="0"/>
              <a:t>satiny 	  </a:t>
            </a:r>
          </a:p>
          <a:p>
            <a:r>
              <a:rPr lang="en-US" sz="2800" dirty="0" smtClean="0"/>
              <a:t>silky   	</a:t>
            </a:r>
          </a:p>
          <a:p>
            <a:r>
              <a:rPr lang="en-US" sz="2800" dirty="0" smtClean="0"/>
              <a:t>fluffy 	</a:t>
            </a:r>
          </a:p>
          <a:p>
            <a:r>
              <a:rPr lang="en-US" sz="2800" dirty="0" smtClean="0"/>
              <a:t>hard 	</a:t>
            </a:r>
          </a:p>
          <a:p>
            <a:r>
              <a:rPr lang="en-US" sz="2800" dirty="0" smtClean="0"/>
              <a:t>silky</a:t>
            </a:r>
          </a:p>
          <a:p>
            <a:r>
              <a:rPr lang="en-US" sz="2800" dirty="0" smtClean="0"/>
              <a:t>sandy </a:t>
            </a:r>
          </a:p>
          <a:p>
            <a:r>
              <a:rPr lang="en-US" sz="2800" dirty="0" smtClean="0"/>
              <a:t>ribbed</a:t>
            </a:r>
          </a:p>
          <a:p>
            <a:endParaRPr lang="en-US" dirty="0"/>
          </a:p>
        </p:txBody>
      </p:sp>
      <p:sp>
        <p:nvSpPr>
          <p:cNvPr id="4" name="Content Placeholder 3"/>
          <p:cNvSpPr>
            <a:spLocks noGrp="1"/>
          </p:cNvSpPr>
          <p:nvPr>
            <p:ph sz="half" idx="2"/>
          </p:nvPr>
        </p:nvSpPr>
        <p:spPr/>
        <p:txBody>
          <a:bodyPr>
            <a:normAutofit fontScale="92500" lnSpcReduction="20000"/>
          </a:bodyPr>
          <a:lstStyle/>
          <a:p>
            <a:r>
              <a:rPr lang="en-US" sz="2800" dirty="0" smtClean="0"/>
              <a:t>flat 	</a:t>
            </a:r>
          </a:p>
          <a:p>
            <a:r>
              <a:rPr lang="en-US" sz="2800" dirty="0" smtClean="0"/>
              <a:t>abrasive </a:t>
            </a:r>
          </a:p>
          <a:p>
            <a:r>
              <a:rPr lang="en-US" sz="2800" dirty="0" smtClean="0"/>
              <a:t>nubby 	    </a:t>
            </a:r>
          </a:p>
          <a:p>
            <a:r>
              <a:rPr lang="en-US" sz="2800" dirty="0" smtClean="0"/>
              <a:t>shiny 		</a:t>
            </a:r>
          </a:p>
          <a:p>
            <a:r>
              <a:rPr lang="en-US" sz="2800" dirty="0" smtClean="0"/>
              <a:t>plush   </a:t>
            </a:r>
          </a:p>
          <a:p>
            <a:r>
              <a:rPr lang="en-US" sz="2800" dirty="0" smtClean="0"/>
              <a:t>fuzzy 	                                       </a:t>
            </a:r>
          </a:p>
          <a:p>
            <a:r>
              <a:rPr lang="en-US" sz="2800" dirty="0" smtClean="0"/>
              <a:t>ridged</a:t>
            </a:r>
          </a:p>
          <a:p>
            <a:r>
              <a:rPr lang="en-US" sz="2800" dirty="0" smtClean="0"/>
              <a:t>spiky 		</a:t>
            </a:r>
          </a:p>
          <a:p>
            <a:r>
              <a:rPr lang="en-US" sz="2800" dirty="0" smtClean="0"/>
              <a:t>coarse </a:t>
            </a:r>
          </a:p>
          <a:p>
            <a:r>
              <a:rPr lang="en-US" sz="2800" dirty="0" smtClean="0"/>
              <a:t>gritty	 	</a:t>
            </a:r>
          </a:p>
          <a:p>
            <a:r>
              <a:rPr lang="en-US" sz="2800" dirty="0" smtClean="0"/>
              <a:t>slick</a:t>
            </a:r>
          </a:p>
          <a:p>
            <a:r>
              <a:rPr lang="en-US" sz="2800" dirty="0" smtClean="0"/>
              <a:t>grainy</a:t>
            </a:r>
          </a:p>
          <a:p>
            <a:endParaRPr lang="en-US" dirty="0"/>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Rough Texture</a:t>
            </a:r>
            <a:endParaRPr lang="en-US" dirty="0">
              <a:solidFill>
                <a:srgbClr val="00B0F0"/>
              </a:solidFill>
            </a:endParaRPr>
          </a:p>
        </p:txBody>
      </p:sp>
      <p:sp>
        <p:nvSpPr>
          <p:cNvPr id="4" name="Content Placeholder 3"/>
          <p:cNvSpPr>
            <a:spLocks noGrp="1"/>
          </p:cNvSpPr>
          <p:nvPr>
            <p:ph sz="half" idx="2"/>
          </p:nvPr>
        </p:nvSpPr>
        <p:spPr/>
        <p:txBody>
          <a:bodyPr/>
          <a:lstStyle/>
          <a:p>
            <a:r>
              <a:rPr lang="en-US" sz="2400" dirty="0" smtClean="0"/>
              <a:t>Make color look darker and less intense</a:t>
            </a:r>
          </a:p>
          <a:p>
            <a:r>
              <a:rPr lang="en-US" sz="2400" dirty="0" smtClean="0"/>
              <a:t>Generally less formal</a:t>
            </a:r>
          </a:p>
          <a:p>
            <a:endParaRPr lang="en-US" dirty="0"/>
          </a:p>
        </p:txBody>
      </p:sp>
      <p:pic>
        <p:nvPicPr>
          <p:cNvPr id="5" name="Picture 2" descr="http://img.hgtv.com/HGTV/2007/07/18/Dennis-Lori-Stone-Bedroom_lg.jpg">
            <a:hlinkClick r:id="rId2"/>
          </p:cNvPr>
          <p:cNvPicPr>
            <a:picLocks noChangeAspect="1" noChangeArrowheads="1"/>
          </p:cNvPicPr>
          <p:nvPr/>
        </p:nvPicPr>
        <p:blipFill>
          <a:blip r:embed="rId3" cstate="print"/>
          <a:srcRect/>
          <a:stretch>
            <a:fillRect/>
          </a:stretch>
        </p:blipFill>
        <p:spPr bwMode="auto">
          <a:xfrm>
            <a:off x="609600" y="685800"/>
            <a:ext cx="4114800" cy="30861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5842" name="Picture 2" descr="http://www.curtains.interiordezine.com/images/176_modern_curtain.jpg"/>
          <p:cNvPicPr>
            <a:picLocks noChangeAspect="1" noChangeArrowheads="1"/>
          </p:cNvPicPr>
          <p:nvPr/>
        </p:nvPicPr>
        <p:blipFill>
          <a:blip r:embed="rId4" cstate="print"/>
          <a:srcRect/>
          <a:stretch>
            <a:fillRect/>
          </a:stretch>
        </p:blipFill>
        <p:spPr bwMode="auto">
          <a:xfrm>
            <a:off x="4953000" y="2514600"/>
            <a:ext cx="3514725" cy="3095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Smooth Texture</a:t>
            </a:r>
            <a:endParaRPr lang="en-US" dirty="0">
              <a:solidFill>
                <a:srgbClr val="00B0F0"/>
              </a:solidFill>
            </a:endParaRPr>
          </a:p>
        </p:txBody>
      </p:sp>
      <p:sp>
        <p:nvSpPr>
          <p:cNvPr id="3" name="Content Placeholder 2"/>
          <p:cNvSpPr>
            <a:spLocks noGrp="1"/>
          </p:cNvSpPr>
          <p:nvPr>
            <p:ph sz="half" idx="1"/>
          </p:nvPr>
        </p:nvSpPr>
        <p:spPr>
          <a:xfrm>
            <a:off x="514352" y="530352"/>
            <a:ext cx="3600448" cy="4389120"/>
          </a:xfrm>
        </p:spPr>
        <p:txBody>
          <a:bodyPr/>
          <a:lstStyle/>
          <a:p>
            <a:r>
              <a:rPr lang="en-US" sz="2400" dirty="0" smtClean="0"/>
              <a:t>Make colors appear lighter and brighter</a:t>
            </a:r>
          </a:p>
          <a:p>
            <a:r>
              <a:rPr lang="en-US" sz="2400" dirty="0" smtClean="0"/>
              <a:t>Generally considered more formal</a:t>
            </a:r>
          </a:p>
          <a:p>
            <a:endParaRPr lang="en-US" dirty="0"/>
          </a:p>
        </p:txBody>
      </p:sp>
      <p:pic>
        <p:nvPicPr>
          <p:cNvPr id="37890" name="Picture 2" descr="http://s7d2.scene7.com/is/image/Havertys/HVT260?op_sharpen=1&amp;wid=495&amp;hei=385"/>
          <p:cNvPicPr>
            <a:picLocks noChangeAspect="1" noChangeArrowheads="1"/>
          </p:cNvPicPr>
          <p:nvPr/>
        </p:nvPicPr>
        <p:blipFill>
          <a:blip r:embed="rId2" cstate="print"/>
          <a:srcRect t="2078" b="2338"/>
          <a:stretch>
            <a:fillRect/>
          </a:stretch>
        </p:blipFill>
        <p:spPr bwMode="auto">
          <a:xfrm>
            <a:off x="4038600" y="685800"/>
            <a:ext cx="4714875" cy="3505200"/>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pic>
        <p:nvPicPr>
          <p:cNvPr id="6" name="Picture 6" descr="satin couch"/>
          <p:cNvPicPr>
            <a:picLocks noGrp="1" noChangeAspect="1" noChangeArrowheads="1"/>
          </p:cNvPicPr>
          <p:nvPr>
            <p:ph sz="half" idx="2"/>
          </p:nvPr>
        </p:nvPicPr>
        <p:blipFill>
          <a:blip r:embed="rId3" cstate="print"/>
          <a:srcRect/>
          <a:stretch>
            <a:fillRect/>
          </a:stretch>
        </p:blipFill>
        <p:spPr>
          <a:xfrm>
            <a:off x="914400" y="2743200"/>
            <a:ext cx="2947310" cy="2263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Shiny Texture</a:t>
            </a:r>
            <a:endParaRPr lang="en-US" dirty="0">
              <a:solidFill>
                <a:srgbClr val="00B0F0"/>
              </a:solidFill>
            </a:endParaRPr>
          </a:p>
        </p:txBody>
      </p:sp>
      <p:sp>
        <p:nvSpPr>
          <p:cNvPr id="4" name="Content Placeholder 3"/>
          <p:cNvSpPr>
            <a:spLocks noGrp="1"/>
          </p:cNvSpPr>
          <p:nvPr>
            <p:ph sz="half" idx="2"/>
          </p:nvPr>
        </p:nvSpPr>
        <p:spPr/>
        <p:txBody>
          <a:bodyPr/>
          <a:lstStyle/>
          <a:p>
            <a:r>
              <a:rPr lang="en-US" sz="2400" dirty="0" smtClean="0"/>
              <a:t>Reflective</a:t>
            </a:r>
          </a:p>
          <a:p>
            <a:r>
              <a:rPr lang="en-US" sz="2400" dirty="0" smtClean="0"/>
              <a:t>Has more intense color</a:t>
            </a:r>
          </a:p>
          <a:p>
            <a:endParaRPr lang="en-US" dirty="0"/>
          </a:p>
        </p:txBody>
      </p:sp>
      <p:pic>
        <p:nvPicPr>
          <p:cNvPr id="5" name="Picture 25" descr="A-GrapesCabbageFruitFlowers"/>
          <p:cNvPicPr>
            <a:picLocks noChangeAspect="1" noChangeArrowheads="1"/>
          </p:cNvPicPr>
          <p:nvPr/>
        </p:nvPicPr>
        <p:blipFill>
          <a:blip r:embed="rId2" cstate="print"/>
          <a:srcRect/>
          <a:stretch>
            <a:fillRect/>
          </a:stretch>
        </p:blipFill>
        <p:spPr>
          <a:xfrm>
            <a:off x="533400" y="762000"/>
            <a:ext cx="4377226" cy="3505200"/>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pic>
        <p:nvPicPr>
          <p:cNvPr id="38914" name="Picture 2" descr="elegant light colors kitchen interior design"/>
          <p:cNvPicPr>
            <a:picLocks noChangeAspect="1" noChangeArrowheads="1"/>
          </p:cNvPicPr>
          <p:nvPr/>
        </p:nvPicPr>
        <p:blipFill>
          <a:blip r:embed="rId3" cstate="print"/>
          <a:srcRect/>
          <a:stretch>
            <a:fillRect/>
          </a:stretch>
        </p:blipFill>
        <p:spPr bwMode="auto">
          <a:xfrm>
            <a:off x="5105400" y="1981200"/>
            <a:ext cx="3496337" cy="2514600"/>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US" smtClean="0">
                <a:effectLst/>
              </a:rPr>
              <a:t>Tactile vs. Visual Texture</a:t>
            </a:r>
          </a:p>
        </p:txBody>
      </p:sp>
      <p:sp>
        <p:nvSpPr>
          <p:cNvPr id="99331" name="Rectangle 3"/>
          <p:cNvSpPr>
            <a:spLocks noGrp="1"/>
          </p:cNvSpPr>
          <p:nvPr>
            <p:ph type="body" sz="half" idx="4294967295"/>
          </p:nvPr>
        </p:nvSpPr>
        <p:spPr>
          <a:xfrm>
            <a:off x="228600" y="1219200"/>
            <a:ext cx="4267200" cy="4876800"/>
          </a:xfrm>
        </p:spPr>
        <p:txBody>
          <a:bodyPr/>
          <a:lstStyle/>
          <a:p>
            <a:pPr eaLnBrk="1" hangingPunct="1">
              <a:lnSpc>
                <a:spcPct val="90000"/>
              </a:lnSpc>
            </a:pPr>
            <a:r>
              <a:rPr lang="en-US" sz="2300" smtClean="0"/>
              <a:t>Tactile is texture we can feel… there is variation in the surface.</a:t>
            </a:r>
          </a:p>
          <a:p>
            <a:pPr eaLnBrk="1" hangingPunct="1">
              <a:lnSpc>
                <a:spcPct val="90000"/>
              </a:lnSpc>
            </a:pPr>
            <a:r>
              <a:rPr lang="en-US" sz="2300" smtClean="0"/>
              <a:t>Using a variety of tactile textures in a room can add visual appeal.  </a:t>
            </a:r>
          </a:p>
          <a:p>
            <a:pPr eaLnBrk="1" hangingPunct="1">
              <a:lnSpc>
                <a:spcPct val="90000"/>
              </a:lnSpc>
            </a:pPr>
            <a:r>
              <a:rPr lang="en-US" sz="2300" smtClean="0"/>
              <a:t>Visual is texture we only see… there is NO variation in the surface.</a:t>
            </a:r>
          </a:p>
          <a:p>
            <a:pPr eaLnBrk="1" hangingPunct="1">
              <a:lnSpc>
                <a:spcPct val="90000"/>
              </a:lnSpc>
            </a:pPr>
            <a:r>
              <a:rPr lang="en-US" sz="2300" smtClean="0"/>
              <a:t>Visual texture is sometimes applied on walls using a faux paint finish.  </a:t>
            </a:r>
          </a:p>
          <a:p>
            <a:pPr eaLnBrk="1" hangingPunct="1">
              <a:lnSpc>
                <a:spcPct val="90000"/>
              </a:lnSpc>
            </a:pPr>
            <a:endParaRPr lang="en-US" sz="2300" smtClean="0"/>
          </a:p>
        </p:txBody>
      </p:sp>
      <p:pic>
        <p:nvPicPr>
          <p:cNvPr id="30724" name="Picture 5" descr="_wsb_501x372_fabric"/>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267200" y="2667000"/>
            <a:ext cx="4648200" cy="3452813"/>
          </a:xfrm>
        </p:spPr>
      </p:pic>
    </p:spTree>
    <p:extLst>
      <p:ext uri="{BB962C8B-B14F-4D97-AF65-F5344CB8AC3E}">
        <p14:creationId xmlns:p14="http://schemas.microsoft.com/office/powerpoint/2010/main" val="2638513630"/>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 calcmode="lin" valueType="num">
                                      <p:cBhvr additive="base">
                                        <p:cTn id="7" dur="500" fill="hold"/>
                                        <p:tgtEl>
                                          <p:spTgt spid="993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3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9331">
                                            <p:txEl>
                                              <p:pRg st="1" end="1"/>
                                            </p:txEl>
                                          </p:spTgt>
                                        </p:tgtEl>
                                        <p:attrNameLst>
                                          <p:attrName>style.visibility</p:attrName>
                                        </p:attrNameLst>
                                      </p:cBhvr>
                                      <p:to>
                                        <p:strVal val="visible"/>
                                      </p:to>
                                    </p:set>
                                    <p:anim calcmode="lin" valueType="num">
                                      <p:cBhvr additive="base">
                                        <p:cTn id="13" dur="500" fill="hold"/>
                                        <p:tgtEl>
                                          <p:spTgt spid="993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3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9331">
                                            <p:txEl>
                                              <p:pRg st="2" end="2"/>
                                            </p:txEl>
                                          </p:spTgt>
                                        </p:tgtEl>
                                        <p:attrNameLst>
                                          <p:attrName>style.visibility</p:attrName>
                                        </p:attrNameLst>
                                      </p:cBhvr>
                                      <p:to>
                                        <p:strVal val="visible"/>
                                      </p:to>
                                    </p:set>
                                    <p:anim calcmode="lin" valueType="num">
                                      <p:cBhvr additive="base">
                                        <p:cTn id="19" dur="500" fill="hold"/>
                                        <p:tgtEl>
                                          <p:spTgt spid="993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93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9331">
                                            <p:txEl>
                                              <p:pRg st="3" end="3"/>
                                            </p:txEl>
                                          </p:spTgt>
                                        </p:tgtEl>
                                        <p:attrNameLst>
                                          <p:attrName>style.visibility</p:attrName>
                                        </p:attrNameLst>
                                      </p:cBhvr>
                                      <p:to>
                                        <p:strVal val="visible"/>
                                      </p:to>
                                    </p:set>
                                    <p:anim calcmode="lin" valueType="num">
                                      <p:cBhvr additive="base">
                                        <p:cTn id="25" dur="500" fill="hold"/>
                                        <p:tgtEl>
                                          <p:spTgt spid="993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93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5"/>
          <p:cNvSpPr>
            <a:spLocks noGrp="1" noChangeArrowheads="1"/>
          </p:cNvSpPr>
          <p:nvPr>
            <p:ph type="body" sz="half" idx="1"/>
          </p:nvPr>
        </p:nvSpPr>
        <p:spPr>
          <a:xfrm>
            <a:off x="152400" y="1371600"/>
            <a:ext cx="3810000" cy="4724400"/>
          </a:xfrm>
        </p:spPr>
        <p:txBody>
          <a:bodyPr/>
          <a:lstStyle/>
          <a:p>
            <a:pPr eaLnBrk="1" hangingPunct="1">
              <a:lnSpc>
                <a:spcPct val="90000"/>
              </a:lnSpc>
            </a:pPr>
            <a:r>
              <a:rPr lang="en-US" smtClean="0"/>
              <a:t>Using pattern in rooms adds variety with the other elements of design.  </a:t>
            </a:r>
          </a:p>
          <a:p>
            <a:pPr eaLnBrk="1" hangingPunct="1">
              <a:lnSpc>
                <a:spcPct val="90000"/>
              </a:lnSpc>
            </a:pPr>
            <a:r>
              <a:rPr lang="en-US" smtClean="0"/>
              <a:t>The four basic patterns are:</a:t>
            </a:r>
          </a:p>
          <a:p>
            <a:pPr marL="742950" lvl="1" indent="-285750" eaLnBrk="1" hangingPunct="1">
              <a:lnSpc>
                <a:spcPct val="90000"/>
              </a:lnSpc>
            </a:pPr>
            <a:r>
              <a:rPr lang="en-US" smtClean="0"/>
              <a:t>Natural/realistic</a:t>
            </a:r>
          </a:p>
          <a:p>
            <a:pPr marL="742950" lvl="1" indent="-285750" eaLnBrk="1" hangingPunct="1">
              <a:lnSpc>
                <a:spcPct val="90000"/>
              </a:lnSpc>
            </a:pPr>
            <a:r>
              <a:rPr lang="en-US" smtClean="0"/>
              <a:t>Conventional/</a:t>
            </a:r>
          </a:p>
          <a:p>
            <a:pPr marL="742950" lvl="1" indent="-285750" eaLnBrk="1" hangingPunct="1">
              <a:lnSpc>
                <a:spcPct val="90000"/>
              </a:lnSpc>
              <a:buFont typeface="Verdana" pitchFamily="34" charset="0"/>
              <a:buNone/>
            </a:pPr>
            <a:r>
              <a:rPr lang="en-US" smtClean="0"/>
              <a:t>	stylized</a:t>
            </a:r>
          </a:p>
          <a:p>
            <a:pPr marL="742950" lvl="1" indent="-285750" eaLnBrk="1" hangingPunct="1">
              <a:lnSpc>
                <a:spcPct val="90000"/>
              </a:lnSpc>
            </a:pPr>
            <a:r>
              <a:rPr lang="en-US" smtClean="0"/>
              <a:t>Geometric</a:t>
            </a:r>
          </a:p>
          <a:p>
            <a:pPr marL="742950" lvl="1" indent="-285750" eaLnBrk="1" hangingPunct="1">
              <a:lnSpc>
                <a:spcPct val="90000"/>
              </a:lnSpc>
            </a:pPr>
            <a:r>
              <a:rPr lang="en-US" smtClean="0"/>
              <a:t>Abstract</a:t>
            </a:r>
          </a:p>
        </p:txBody>
      </p:sp>
      <p:sp>
        <p:nvSpPr>
          <p:cNvPr id="31747" name="Text Box 9"/>
          <p:cNvSpPr txBox="1">
            <a:spLocks noChangeArrowheads="1"/>
          </p:cNvSpPr>
          <p:nvPr/>
        </p:nvSpPr>
        <p:spPr bwMode="auto">
          <a:xfrm>
            <a:off x="685800" y="457200"/>
            <a:ext cx="7467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50000"/>
              </a:spcBef>
              <a:spcAft>
                <a:spcPct val="0"/>
              </a:spcAft>
            </a:pPr>
            <a:r>
              <a:rPr lang="en-US" sz="4400" b="1" smtClean="0">
                <a:solidFill>
                  <a:prstClr val="black"/>
                </a:solidFill>
              </a:rPr>
              <a:t>Pattern</a:t>
            </a:r>
          </a:p>
        </p:txBody>
      </p:sp>
      <p:pic>
        <p:nvPicPr>
          <p:cNvPr id="31748" name="Picture 13" descr="Flower Printed Fabr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4290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5" descr="Cotton Yarn Dyed Oxford Fabr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6858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7" descr="fabrics151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685800"/>
            <a:ext cx="26289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9" descr="graybarkcloth-eb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3429000"/>
            <a:ext cx="25908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Text Box 20"/>
          <p:cNvSpPr txBox="1">
            <a:spLocks noChangeArrowheads="1"/>
          </p:cNvSpPr>
          <p:nvPr/>
        </p:nvSpPr>
        <p:spPr bwMode="auto">
          <a:xfrm>
            <a:off x="4267200" y="28194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50000"/>
              </a:spcBef>
              <a:spcAft>
                <a:spcPct val="0"/>
              </a:spcAft>
            </a:pPr>
            <a:r>
              <a:rPr lang="en-US" b="1" smtClean="0">
                <a:solidFill>
                  <a:prstClr val="black"/>
                </a:solidFill>
              </a:rPr>
              <a:t>Natural/realistic</a:t>
            </a:r>
          </a:p>
        </p:txBody>
      </p:sp>
      <p:sp>
        <p:nvSpPr>
          <p:cNvPr id="31753" name="Text Box 21"/>
          <p:cNvSpPr txBox="1">
            <a:spLocks noChangeArrowheads="1"/>
          </p:cNvSpPr>
          <p:nvPr/>
        </p:nvSpPr>
        <p:spPr bwMode="auto">
          <a:xfrm>
            <a:off x="4343400" y="55626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b="1" smtClean="0">
                <a:solidFill>
                  <a:prstClr val="black"/>
                </a:solidFill>
              </a:rPr>
              <a:t>Conventional/stylized</a:t>
            </a:r>
          </a:p>
        </p:txBody>
      </p:sp>
      <p:sp>
        <p:nvSpPr>
          <p:cNvPr id="31754" name="Text Box 22"/>
          <p:cNvSpPr txBox="1">
            <a:spLocks noChangeArrowheads="1"/>
          </p:cNvSpPr>
          <p:nvPr/>
        </p:nvSpPr>
        <p:spPr bwMode="auto">
          <a:xfrm>
            <a:off x="6705600" y="28194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b="1" smtClean="0">
                <a:solidFill>
                  <a:prstClr val="black"/>
                </a:solidFill>
              </a:rPr>
              <a:t>Geometric</a:t>
            </a:r>
          </a:p>
        </p:txBody>
      </p:sp>
      <p:sp>
        <p:nvSpPr>
          <p:cNvPr id="31755" name="Text Box 23"/>
          <p:cNvSpPr txBox="1">
            <a:spLocks noChangeArrowheads="1"/>
          </p:cNvSpPr>
          <p:nvPr/>
        </p:nvSpPr>
        <p:spPr bwMode="auto">
          <a:xfrm>
            <a:off x="6934200" y="56388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b="1" smtClean="0">
                <a:solidFill>
                  <a:prstClr val="black"/>
                </a:solidFill>
              </a:rPr>
              <a:t>Abstract</a:t>
            </a:r>
          </a:p>
        </p:txBody>
      </p:sp>
    </p:spTree>
    <p:extLst>
      <p:ext uri="{BB962C8B-B14F-4D97-AF65-F5344CB8AC3E}">
        <p14:creationId xmlns:p14="http://schemas.microsoft.com/office/powerpoint/2010/main" val="3212148766"/>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 calcmode="lin" valueType="num">
                                      <p:cBhvr additive="base">
                                        <p:cTn id="17"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584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5843">
                                            <p:txEl>
                                              <p:pRg st="3" end="3"/>
                                            </p:txEl>
                                          </p:spTgt>
                                        </p:tgtEl>
                                        <p:attrNameLst>
                                          <p:attrName>style.visibility</p:attrName>
                                        </p:attrNameLst>
                                      </p:cBhvr>
                                      <p:to>
                                        <p:strVal val="visible"/>
                                      </p:to>
                                    </p:set>
                                    <p:anim calcmode="lin" valueType="num">
                                      <p:cBhvr additive="base">
                                        <p:cTn id="21"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584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5843">
                                            <p:txEl>
                                              <p:pRg st="4" end="4"/>
                                            </p:txEl>
                                          </p:spTgt>
                                        </p:tgtEl>
                                        <p:attrNameLst>
                                          <p:attrName>style.visibility</p:attrName>
                                        </p:attrNameLst>
                                      </p:cBhvr>
                                      <p:to>
                                        <p:strVal val="visible"/>
                                      </p:to>
                                    </p:set>
                                    <p:anim calcmode="lin" valueType="num">
                                      <p:cBhvr additive="base">
                                        <p:cTn id="25" dur="5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5843">
                                            <p:txEl>
                                              <p:pRg st="5" end="5"/>
                                            </p:txEl>
                                          </p:spTgt>
                                        </p:tgtEl>
                                        <p:attrNameLst>
                                          <p:attrName>style.visibility</p:attrName>
                                        </p:attrNameLst>
                                      </p:cBhvr>
                                      <p:to>
                                        <p:strVal val="visible"/>
                                      </p:to>
                                    </p:set>
                                    <p:anim calcmode="lin" valueType="num">
                                      <p:cBhvr additive="base">
                                        <p:cTn id="29" dur="500" fill="hold"/>
                                        <p:tgtEl>
                                          <p:spTgt spid="3584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584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5843">
                                            <p:txEl>
                                              <p:pRg st="6" end="6"/>
                                            </p:txEl>
                                          </p:spTgt>
                                        </p:tgtEl>
                                        <p:attrNameLst>
                                          <p:attrName>style.visibility</p:attrName>
                                        </p:attrNameLst>
                                      </p:cBhvr>
                                      <p:to>
                                        <p:strVal val="visible"/>
                                      </p:to>
                                    </p:set>
                                    <p:anim calcmode="lin" valueType="num">
                                      <p:cBhvr additive="base">
                                        <p:cTn id="33" dur="500" fill="hold"/>
                                        <p:tgtEl>
                                          <p:spTgt spid="3584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584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F0"/>
                </a:solidFill>
              </a:rPr>
              <a:t>What elements to you spy in this room?</a:t>
            </a:r>
            <a:endParaRPr lang="en-US" dirty="0">
              <a:solidFill>
                <a:srgbClr val="00B0F0"/>
              </a:solidFill>
            </a:endParaRPr>
          </a:p>
        </p:txBody>
      </p:sp>
      <p:pic>
        <p:nvPicPr>
          <p:cNvPr id="3" name="Picture 2" descr="http://img.hgtv.com/HGTV/2010/02/24/DP_Dennis-master-bedroom-fire_s4x3_lg.jpg">
            <a:hlinkClick r:id="rId2"/>
          </p:cNvPr>
          <p:cNvPicPr>
            <a:picLocks noChangeAspect="1" noChangeArrowheads="1"/>
          </p:cNvPicPr>
          <p:nvPr/>
        </p:nvPicPr>
        <p:blipFill>
          <a:blip r:embed="rId3" cstate="print"/>
          <a:srcRect/>
          <a:stretch>
            <a:fillRect/>
          </a:stretch>
        </p:blipFill>
        <p:spPr bwMode="auto">
          <a:xfrm>
            <a:off x="1752600" y="685800"/>
            <a:ext cx="5867400" cy="44005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Space</a:t>
            </a:r>
            <a:endParaRPr lang="en-US" dirty="0">
              <a:solidFill>
                <a:srgbClr val="00B0F0"/>
              </a:solidFill>
            </a:endParaRPr>
          </a:p>
        </p:txBody>
      </p:sp>
      <p:sp>
        <p:nvSpPr>
          <p:cNvPr id="3" name="Content Placeholder 2"/>
          <p:cNvSpPr>
            <a:spLocks noGrp="1"/>
          </p:cNvSpPr>
          <p:nvPr>
            <p:ph sz="half" idx="1"/>
          </p:nvPr>
        </p:nvSpPr>
        <p:spPr>
          <a:xfrm>
            <a:off x="514352" y="530352"/>
            <a:ext cx="3931920" cy="4651248"/>
          </a:xfrm>
        </p:spPr>
        <p:txBody>
          <a:bodyPr>
            <a:normAutofit/>
          </a:bodyPr>
          <a:lstStyle/>
          <a:p>
            <a:r>
              <a:rPr lang="en-US" dirty="0" smtClean="0"/>
              <a:t>The area in which the designer is given to work with</a:t>
            </a:r>
          </a:p>
          <a:p>
            <a:r>
              <a:rPr lang="en-US" dirty="0" smtClean="0"/>
              <a:t>The area between objects in a room</a:t>
            </a:r>
          </a:p>
          <a:p>
            <a:r>
              <a:rPr lang="en-US" dirty="0" smtClean="0"/>
              <a:t>What type of space do you like?  A house with separate rooms or a house with all rooms in one space?  </a:t>
            </a:r>
          </a:p>
          <a:p>
            <a:endParaRPr lang="en-US" dirty="0"/>
          </a:p>
        </p:txBody>
      </p:sp>
      <p:pic>
        <p:nvPicPr>
          <p:cNvPr id="39938" name="Picture 2" descr="http://www.neathome.net/wp-content/uploads/2010/06/Fluowall-Modern-Room-Dividers-and-Partition-Ideas-by-Paxton-1-469x349.jpg"/>
          <p:cNvPicPr>
            <a:picLocks noChangeAspect="1" noChangeArrowheads="1"/>
          </p:cNvPicPr>
          <p:nvPr/>
        </p:nvPicPr>
        <p:blipFill>
          <a:blip r:embed="rId2" cstate="print"/>
          <a:srcRect/>
          <a:stretch>
            <a:fillRect/>
          </a:stretch>
        </p:blipFill>
        <p:spPr bwMode="auto">
          <a:xfrm>
            <a:off x="4388378" y="685800"/>
            <a:ext cx="3993621" cy="2971800"/>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SPACE</a:t>
            </a:r>
            <a:endParaRPr lang="en-US" dirty="0"/>
          </a:p>
        </p:txBody>
      </p:sp>
      <p:sp>
        <p:nvSpPr>
          <p:cNvPr id="3" name="Text Placeholder 2"/>
          <p:cNvSpPr>
            <a:spLocks noGrp="1"/>
          </p:cNvSpPr>
          <p:nvPr>
            <p:ph type="body" sz="half" idx="1"/>
          </p:nvPr>
        </p:nvSpPr>
        <p:spPr/>
        <p:txBody>
          <a:bodyPr>
            <a:normAutofit fontScale="92500"/>
          </a:bodyPr>
          <a:lstStyle/>
          <a:p>
            <a:pPr marL="365760" indent="-256032" eaLnBrk="1" fontAlgn="auto" hangingPunct="1">
              <a:spcAft>
                <a:spcPts val="0"/>
              </a:spcAft>
              <a:buFont typeface="Wingdings 3"/>
              <a:buChar char=""/>
              <a:defRPr/>
            </a:pPr>
            <a:r>
              <a:rPr lang="en-US" dirty="0" smtClean="0"/>
              <a:t>Space is probably the most important element of design.  It gives us the ability to change.</a:t>
            </a:r>
          </a:p>
          <a:p>
            <a:pPr marL="365760" indent="-256032" eaLnBrk="1" fontAlgn="auto" hangingPunct="1">
              <a:spcAft>
                <a:spcPts val="0"/>
              </a:spcAft>
              <a:buFont typeface="Wingdings 3"/>
              <a:buChar char=""/>
              <a:defRPr/>
            </a:pPr>
            <a:r>
              <a:rPr lang="en-US" dirty="0" smtClean="0"/>
              <a:t>Space changes as we move, as light changes, or psychologically by where we are located. </a:t>
            </a:r>
            <a:endParaRPr lang="en-US" dirty="0"/>
          </a:p>
        </p:txBody>
      </p:sp>
      <p:pic>
        <p:nvPicPr>
          <p:cNvPr id="14340" name="Content Placeholder 5" descr="j0430670.jpg"/>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962400" y="346075"/>
            <a:ext cx="4800600" cy="3195638"/>
          </a:xfrm>
        </p:spPr>
      </p:pic>
      <p:sp>
        <p:nvSpPr>
          <p:cNvPr id="5" name="Content Placeholder 4"/>
          <p:cNvSpPr>
            <a:spLocks noGrp="1"/>
          </p:cNvSpPr>
          <p:nvPr>
            <p:ph sz="quarter" idx="3"/>
          </p:nvPr>
        </p:nvSpPr>
        <p:spPr>
          <a:xfrm>
            <a:off x="4032250" y="3922713"/>
            <a:ext cx="4654550" cy="2173287"/>
          </a:xfrm>
        </p:spPr>
        <p:txBody>
          <a:bodyPr>
            <a:normAutofit fontScale="92500"/>
          </a:bodyPr>
          <a:lstStyle/>
          <a:p>
            <a:pPr marL="365760" indent="-256032" eaLnBrk="1" fontAlgn="auto" hangingPunct="1">
              <a:spcAft>
                <a:spcPts val="0"/>
              </a:spcAft>
              <a:buFont typeface="Wingdings 3"/>
              <a:buChar char=""/>
              <a:defRPr/>
            </a:pPr>
            <a:r>
              <a:rPr lang="en-US" dirty="0" smtClean="0"/>
              <a:t>The basic space problems people encounter include having too much or, more often, not having enough.</a:t>
            </a:r>
            <a:endParaRPr lang="en-US" dirty="0"/>
          </a:p>
        </p:txBody>
      </p:sp>
    </p:spTree>
    <p:extLst>
      <p:ext uri="{BB962C8B-B14F-4D97-AF65-F5344CB8AC3E}">
        <p14:creationId xmlns:p14="http://schemas.microsoft.com/office/powerpoint/2010/main" val="3304629338"/>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8"/>
          <p:cNvSpPr>
            <a:spLocks noGrp="1"/>
          </p:cNvSpPr>
          <p:nvPr>
            <p:ph type="body" sz="half" idx="3"/>
          </p:nvPr>
        </p:nvSpPr>
        <p:spPr>
          <a:xfrm>
            <a:off x="4645025" y="5410200"/>
            <a:ext cx="4041775" cy="1219200"/>
          </a:xfrm>
          <a:ln>
            <a:headEnd/>
            <a:tailEnd/>
          </a:ln>
        </p:spPr>
        <p:txBody>
          <a:bodyPr/>
          <a:lstStyle/>
          <a:p>
            <a:pPr eaLnBrk="1" hangingPunct="1"/>
            <a:endParaRPr lang="en-US" smtClean="0"/>
          </a:p>
        </p:txBody>
      </p:sp>
      <p:sp>
        <p:nvSpPr>
          <p:cNvPr id="6" name="Title 5"/>
          <p:cNvSpPr>
            <a:spLocks noGrp="1"/>
          </p:cNvSpPr>
          <p:nvPr>
            <p:ph type="title"/>
          </p:nvPr>
        </p:nvSpPr>
        <p:spPr>
          <a:xfrm>
            <a:off x="152400" y="273050"/>
            <a:ext cx="8763000" cy="1143000"/>
          </a:xfrm>
        </p:spPr>
        <p:txBody>
          <a:bodyPr>
            <a:normAutofit fontScale="90000"/>
          </a:bodyPr>
          <a:lstStyle/>
          <a:p>
            <a:pPr eaLnBrk="1" fontAlgn="auto" hangingPunct="1">
              <a:spcAft>
                <a:spcPts val="0"/>
              </a:spcAft>
              <a:defRPr/>
            </a:pPr>
            <a:r>
              <a:rPr lang="en-US" dirty="0" smtClean="0"/>
              <a:t>To make an area feel more spacious:</a:t>
            </a:r>
            <a:endParaRPr lang="en-US" dirty="0"/>
          </a:p>
        </p:txBody>
      </p:sp>
      <p:sp>
        <p:nvSpPr>
          <p:cNvPr id="7" name="Text Placeholder 6"/>
          <p:cNvSpPr>
            <a:spLocks noGrp="1"/>
          </p:cNvSpPr>
          <p:nvPr>
            <p:ph type="body" idx="1"/>
          </p:nvPr>
        </p:nvSpPr>
        <p:spPr>
          <a:xfrm>
            <a:off x="457200" y="5410200"/>
            <a:ext cx="8153400" cy="1219200"/>
          </a:xfrm>
          <a:ln/>
        </p:spPr>
        <p:txBody>
          <a:bodyPr>
            <a:normAutofit fontScale="62500" lnSpcReduction="20000"/>
          </a:bodyPr>
          <a:lstStyle/>
          <a:p>
            <a:pPr marL="0" lvl="1" indent="0" eaLnBrk="1" fontAlgn="auto" hangingPunct="1">
              <a:spcBef>
                <a:spcPts val="400"/>
              </a:spcBef>
              <a:spcAft>
                <a:spcPts val="0"/>
              </a:spcAft>
              <a:buSzPct val="68000"/>
              <a:buFont typeface="Verdana"/>
              <a:buNone/>
              <a:defRPr/>
            </a:pPr>
            <a:endParaRPr lang="en-US" dirty="0" smtClean="0"/>
          </a:p>
          <a:p>
            <a:pPr marL="0" lvl="1" indent="0" algn="ctr" eaLnBrk="1" fontAlgn="auto" hangingPunct="1">
              <a:spcBef>
                <a:spcPts val="400"/>
              </a:spcBef>
              <a:spcAft>
                <a:spcPts val="0"/>
              </a:spcAft>
              <a:buSzPct val="68000"/>
              <a:buFont typeface="Verdana"/>
              <a:buNone/>
              <a:defRPr/>
            </a:pPr>
            <a:r>
              <a:rPr lang="en-US" sz="4000" dirty="0" smtClean="0"/>
              <a:t>The key is to keep the eye moving in an uninterrupted way, causing our brain to think the room is larger.</a:t>
            </a:r>
          </a:p>
          <a:p>
            <a:pPr eaLnBrk="1" fontAlgn="auto" hangingPunct="1">
              <a:spcAft>
                <a:spcPts val="0"/>
              </a:spcAft>
              <a:buFont typeface="Wingdings 3"/>
              <a:buNone/>
              <a:defRPr/>
            </a:pPr>
            <a:endParaRPr lang="en-US" dirty="0"/>
          </a:p>
        </p:txBody>
      </p:sp>
      <p:sp>
        <p:nvSpPr>
          <p:cNvPr id="8" name="Content Placeholder 7"/>
          <p:cNvSpPr>
            <a:spLocks noGrp="1"/>
          </p:cNvSpPr>
          <p:nvPr>
            <p:ph sz="quarter" idx="2"/>
          </p:nvPr>
        </p:nvSpPr>
        <p:spPr>
          <a:xfrm>
            <a:off x="304800" y="1219200"/>
            <a:ext cx="4343400" cy="4167188"/>
          </a:xfrm>
          <a:ln/>
        </p:spPr>
        <p:txBody>
          <a:bodyPr>
            <a:normAutofit fontScale="92500"/>
          </a:bodyPr>
          <a:lstStyle/>
          <a:p>
            <a:pPr marL="365760" indent="-256032" eaLnBrk="1" fontAlgn="auto" hangingPunct="1">
              <a:spcAft>
                <a:spcPts val="0"/>
              </a:spcAft>
              <a:buFont typeface="Wingdings 3"/>
              <a:buChar char=""/>
              <a:defRPr/>
            </a:pPr>
            <a:r>
              <a:rPr lang="en-US" dirty="0" smtClean="0"/>
              <a:t>1.  allow large openings between rooms </a:t>
            </a:r>
          </a:p>
          <a:p>
            <a:pPr marL="365760" indent="-256032" eaLnBrk="1" fontAlgn="auto" hangingPunct="1">
              <a:spcAft>
                <a:spcPts val="0"/>
              </a:spcAft>
              <a:buFont typeface="Wingdings 3"/>
              <a:buChar char=""/>
              <a:defRPr/>
            </a:pPr>
            <a:r>
              <a:rPr lang="en-US" dirty="0" smtClean="0"/>
              <a:t>2.  place furniture near walls </a:t>
            </a:r>
          </a:p>
          <a:p>
            <a:pPr marL="365760" indent="-256032" eaLnBrk="1" fontAlgn="auto" hangingPunct="1">
              <a:spcAft>
                <a:spcPts val="0"/>
              </a:spcAft>
              <a:buFont typeface="Wingdings 3"/>
              <a:buChar char=""/>
              <a:defRPr/>
            </a:pPr>
            <a:r>
              <a:rPr lang="en-US" dirty="0" smtClean="0"/>
              <a:t>3.  use small furniture, patterns and textures</a:t>
            </a:r>
          </a:p>
          <a:p>
            <a:pPr marL="365760" indent="-256032" eaLnBrk="1" fontAlgn="auto" hangingPunct="1">
              <a:spcAft>
                <a:spcPts val="0"/>
              </a:spcAft>
              <a:buFont typeface="Wingdings 3"/>
              <a:buChar char=""/>
              <a:defRPr/>
            </a:pPr>
            <a:r>
              <a:rPr lang="en-US" dirty="0" smtClean="0"/>
              <a:t>4.  use a minimum of furnishings and accessories</a:t>
            </a:r>
          </a:p>
          <a:p>
            <a:pPr marL="365760" indent="-256032" eaLnBrk="1" fontAlgn="auto" hangingPunct="1">
              <a:spcAft>
                <a:spcPts val="0"/>
              </a:spcAft>
              <a:buFont typeface="Wingdings 3"/>
              <a:buChar char=""/>
              <a:defRPr/>
            </a:pPr>
            <a:r>
              <a:rPr lang="en-US" dirty="0" smtClean="0"/>
              <a:t>5.  allow for empty spaces between furniture and on walls</a:t>
            </a:r>
          </a:p>
        </p:txBody>
      </p:sp>
      <p:sp>
        <p:nvSpPr>
          <p:cNvPr id="15366" name="Content Placeholder 17"/>
          <p:cNvSpPr>
            <a:spLocks noGrp="1"/>
          </p:cNvSpPr>
          <p:nvPr>
            <p:ph sz="quarter" idx="4"/>
          </p:nvPr>
        </p:nvSpPr>
        <p:spPr>
          <a:xfrm>
            <a:off x="4645025" y="1444625"/>
            <a:ext cx="4041775" cy="3941763"/>
          </a:xfrm>
          <a:ln>
            <a:prstDash val="solid"/>
          </a:ln>
        </p:spPr>
        <p:txBody>
          <a:bodyPr/>
          <a:lstStyle/>
          <a:p>
            <a:pPr eaLnBrk="1" hangingPunct="1">
              <a:spcBef>
                <a:spcPct val="0"/>
              </a:spcBef>
            </a:pPr>
            <a:endParaRPr lang="en-US" smtClean="0"/>
          </a:p>
        </p:txBody>
      </p:sp>
      <p:pic>
        <p:nvPicPr>
          <p:cNvPr id="15367" name="Picture 23" descr="C:\Users\droden\Pictures\Microsoft Clip Organizer\j04307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220788"/>
            <a:ext cx="415290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871610"/>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7">
                                            <p:bg/>
                                          </p:spTgt>
                                        </p:tgtEl>
                                        <p:attrNameLst>
                                          <p:attrName>style.visibility</p:attrName>
                                        </p:attrNameLst>
                                      </p:cBhvr>
                                      <p:to>
                                        <p:strVal val="visible"/>
                                      </p:to>
                                    </p:set>
                                    <p:animEffect transition="in" filter="slide(fromBottom)">
                                      <p:cBhvr>
                                        <p:cTn id="37" dur="500"/>
                                        <p:tgtEl>
                                          <p:spTgt spid="7">
                                            <p:bg/>
                                          </p:spTgt>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slide(fromBottom)">
                                      <p:cBhvr>
                                        <p:cTn id="4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More spacious continued…</a:t>
            </a:r>
            <a:endParaRPr lang="en-US" dirty="0"/>
          </a:p>
        </p:txBody>
      </p:sp>
      <p:sp>
        <p:nvSpPr>
          <p:cNvPr id="3" name="Text Placeholder 2"/>
          <p:cNvSpPr>
            <a:spLocks noGrp="1"/>
          </p:cNvSpPr>
          <p:nvPr>
            <p:ph type="body" idx="1"/>
          </p:nvPr>
        </p:nvSpPr>
        <p:spPr>
          <a:xfrm>
            <a:off x="457200" y="5410200"/>
            <a:ext cx="8458200" cy="1219200"/>
          </a:xfrm>
          <a:ln>
            <a:headEnd/>
            <a:tailEnd/>
          </a:ln>
        </p:spPr>
        <p:txBody>
          <a:bodyPr/>
          <a:lstStyle/>
          <a:p>
            <a:pPr eaLnBrk="1" hangingPunct="1"/>
            <a:r>
              <a:rPr lang="en-US" smtClean="0"/>
              <a:t>Good space planning helps people feel more comfortable in their environments.  </a:t>
            </a:r>
          </a:p>
        </p:txBody>
      </p:sp>
      <p:sp>
        <p:nvSpPr>
          <p:cNvPr id="5" name="Content Placeholder 4"/>
          <p:cNvSpPr>
            <a:spLocks noGrp="1"/>
          </p:cNvSpPr>
          <p:nvPr>
            <p:ph sz="quarter" idx="2"/>
          </p:nvPr>
        </p:nvSpPr>
        <p:spPr>
          <a:xfrm>
            <a:off x="228600" y="1444625"/>
            <a:ext cx="4495800" cy="3941763"/>
          </a:xfrm>
          <a:ln/>
        </p:spPr>
        <p:txBody>
          <a:bodyPr>
            <a:normAutofit lnSpcReduction="10000"/>
          </a:bodyPr>
          <a:lstStyle/>
          <a:p>
            <a:pPr marL="365760" indent="-256032" eaLnBrk="1" fontAlgn="auto" hangingPunct="1">
              <a:spcAft>
                <a:spcPts val="0"/>
              </a:spcAft>
              <a:buFont typeface="Wingdings 3"/>
              <a:buChar char=""/>
              <a:defRPr/>
            </a:pPr>
            <a:r>
              <a:rPr lang="en-US" dirty="0" smtClean="0"/>
              <a:t>6.  allow as much floor to show as possible</a:t>
            </a:r>
          </a:p>
          <a:p>
            <a:pPr marL="365760" indent="-256032" eaLnBrk="1" fontAlgn="auto" hangingPunct="1">
              <a:spcAft>
                <a:spcPts val="0"/>
              </a:spcAft>
              <a:buFont typeface="Wingdings 3"/>
              <a:buChar char=""/>
              <a:defRPr/>
            </a:pPr>
            <a:r>
              <a:rPr lang="en-US" dirty="0" smtClean="0"/>
              <a:t>7.  use mirrors to create the illusion of space</a:t>
            </a:r>
          </a:p>
          <a:p>
            <a:pPr marL="365760" indent="-256032" eaLnBrk="1" fontAlgn="auto" hangingPunct="1">
              <a:spcAft>
                <a:spcPts val="0"/>
              </a:spcAft>
              <a:buFont typeface="Wingdings 3"/>
              <a:buChar char=""/>
              <a:defRPr/>
            </a:pPr>
            <a:r>
              <a:rPr lang="en-US" dirty="0" smtClean="0"/>
              <a:t>8.  unify spaces by using the same floor/wall coverings</a:t>
            </a:r>
          </a:p>
          <a:p>
            <a:pPr marL="365760" indent="-256032" eaLnBrk="1" fontAlgn="auto" hangingPunct="1">
              <a:spcAft>
                <a:spcPts val="0"/>
              </a:spcAft>
              <a:buFont typeface="Wingdings 3"/>
              <a:buChar char=""/>
              <a:defRPr/>
            </a:pPr>
            <a:r>
              <a:rPr lang="en-US" dirty="0" smtClean="0"/>
              <a:t>9.  use light, cool colors</a:t>
            </a:r>
          </a:p>
          <a:p>
            <a:pPr marL="365760" indent="-256032" eaLnBrk="1" fontAlgn="auto" hangingPunct="1">
              <a:spcAft>
                <a:spcPts val="0"/>
              </a:spcAft>
              <a:buFont typeface="Wingdings 3"/>
              <a:buChar char=""/>
              <a:defRPr/>
            </a:pPr>
            <a:r>
              <a:rPr lang="en-US" dirty="0" smtClean="0"/>
              <a:t>10.  place lighting on the outside of the room or underneath furniture </a:t>
            </a:r>
            <a:endParaRPr lang="en-US" dirty="0"/>
          </a:p>
        </p:txBody>
      </p:sp>
      <p:sp>
        <p:nvSpPr>
          <p:cNvPr id="16389" name="Content Placeholder 5"/>
          <p:cNvSpPr>
            <a:spLocks noGrp="1"/>
          </p:cNvSpPr>
          <p:nvPr>
            <p:ph sz="quarter" idx="4"/>
          </p:nvPr>
        </p:nvSpPr>
        <p:spPr>
          <a:xfrm>
            <a:off x="4645025" y="1444625"/>
            <a:ext cx="4041775" cy="3941763"/>
          </a:xfrm>
          <a:ln>
            <a:prstDash val="solid"/>
          </a:ln>
        </p:spPr>
        <p:txBody>
          <a:bodyPr/>
          <a:lstStyle/>
          <a:p>
            <a:pPr eaLnBrk="1" hangingPunct="1">
              <a:spcBef>
                <a:spcPct val="0"/>
              </a:spcBef>
            </a:pPr>
            <a:endParaRPr lang="en-US" smtClean="0"/>
          </a:p>
        </p:txBody>
      </p:sp>
      <p:pic>
        <p:nvPicPr>
          <p:cNvPr id="16390" name="Picture 2" descr="C:\Users\droden\Pictures\Microsoft Clip Organizer\j03999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0" y="1524000"/>
            <a:ext cx="4473575"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0677222"/>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bg/>
                                          </p:spTgt>
                                        </p:tgtEl>
                                        <p:attrNameLst>
                                          <p:attrName>style.visibility</p:attrName>
                                        </p:attrNameLst>
                                      </p:cBhvr>
                                      <p:to>
                                        <p:strVal val="visible"/>
                                      </p:to>
                                    </p:set>
                                    <p:animEffect transition="in" filter="slide(fromBottom)">
                                      <p:cBhvr>
                                        <p:cTn id="37" dur="500"/>
                                        <p:tgtEl>
                                          <p:spTgt spid="3">
                                            <p:bg/>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slide(fromBottom)">
                                      <p:cBhvr>
                                        <p:cTn id="4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6"/>
          <p:cNvSpPr>
            <a:spLocks noGrp="1"/>
          </p:cNvSpPr>
          <p:nvPr>
            <p:ph sz="half" idx="1"/>
          </p:nvPr>
        </p:nvSpPr>
        <p:spPr>
          <a:xfrm>
            <a:off x="457200" y="1481138"/>
            <a:ext cx="4038600" cy="4525962"/>
          </a:xfrm>
        </p:spPr>
        <p:txBody>
          <a:bodyPr/>
          <a:lstStyle/>
          <a:p>
            <a:pPr eaLnBrk="1" hangingPunct="1"/>
            <a:endParaRPr lang="en-US" smtClean="0"/>
          </a:p>
        </p:txBody>
      </p:sp>
      <p:sp>
        <p:nvSpPr>
          <p:cNvPr id="8" name="Content Placeholder 7"/>
          <p:cNvSpPr>
            <a:spLocks noGrp="1"/>
          </p:cNvSpPr>
          <p:nvPr>
            <p:ph sz="half" idx="2"/>
          </p:nvPr>
        </p:nvSpPr>
        <p:spPr>
          <a:xfrm>
            <a:off x="4648200" y="1481138"/>
            <a:ext cx="4038600" cy="5072062"/>
          </a:xfrm>
        </p:spPr>
        <p:txBody>
          <a:bodyPr/>
          <a:lstStyle/>
          <a:p>
            <a:pPr eaLnBrk="1" hangingPunct="1"/>
            <a:r>
              <a:rPr lang="en-US" smtClean="0"/>
              <a:t>1.  place furniture perpendicular to the walls</a:t>
            </a:r>
          </a:p>
          <a:p>
            <a:pPr eaLnBrk="1" hangingPunct="1"/>
            <a:r>
              <a:rPr lang="en-US" smtClean="0"/>
              <a:t>2.  use furniture of differing heights</a:t>
            </a:r>
          </a:p>
          <a:p>
            <a:pPr eaLnBrk="1" hangingPunct="1"/>
            <a:r>
              <a:rPr lang="en-US" smtClean="0"/>
              <a:t>3.  group furniture according to areas of activity</a:t>
            </a:r>
          </a:p>
          <a:p>
            <a:pPr eaLnBrk="1" hangingPunct="1"/>
            <a:r>
              <a:rPr lang="en-US" smtClean="0"/>
              <a:t>4.  use large furniture that sits directly on the floor</a:t>
            </a:r>
          </a:p>
        </p:txBody>
      </p:sp>
      <p:sp>
        <p:nvSpPr>
          <p:cNvPr id="6" name="Title 5"/>
          <p:cNvSpPr>
            <a:spLocks noGrp="1"/>
          </p:cNvSpPr>
          <p:nvPr>
            <p:ph type="title"/>
          </p:nvPr>
        </p:nvSpPr>
        <p:spPr>
          <a:xfrm>
            <a:off x="838200" y="274638"/>
            <a:ext cx="8305800" cy="1143000"/>
          </a:xfrm>
        </p:spPr>
        <p:txBody>
          <a:bodyPr/>
          <a:lstStyle/>
          <a:p>
            <a:pPr eaLnBrk="1" fontAlgn="auto" hangingPunct="1">
              <a:spcAft>
                <a:spcPts val="0"/>
              </a:spcAft>
              <a:defRPr/>
            </a:pPr>
            <a:r>
              <a:rPr lang="en-US" dirty="0" smtClean="0">
                <a:solidFill>
                  <a:schemeClr val="bg1">
                    <a:lumMod val="65000"/>
                    <a:lumOff val="35000"/>
                  </a:schemeClr>
                </a:solidFill>
              </a:rPr>
              <a:t>To make an area more intimate:</a:t>
            </a:r>
            <a:endParaRPr lang="en-US" dirty="0">
              <a:solidFill>
                <a:schemeClr val="bg1">
                  <a:lumMod val="65000"/>
                  <a:lumOff val="35000"/>
                </a:schemeClr>
              </a:solidFill>
            </a:endParaRPr>
          </a:p>
        </p:txBody>
      </p:sp>
      <p:pic>
        <p:nvPicPr>
          <p:cNvPr id="17413" name="Picture 2" descr="C:\Users\droden\Pictures\Microsoft Clip Organizer\j04306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5400"/>
            <a:ext cx="3505200" cy="524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850453"/>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138"/>
            <a:ext cx="4038600" cy="4525962"/>
          </a:xfrm>
        </p:spPr>
        <p:txBody>
          <a:bodyPr>
            <a:normAutofit lnSpcReduction="10000"/>
          </a:bodyPr>
          <a:lstStyle/>
          <a:p>
            <a:pPr marL="365760" indent="-256032" eaLnBrk="1" fontAlgn="auto" hangingPunct="1">
              <a:spcAft>
                <a:spcPts val="0"/>
              </a:spcAft>
              <a:buFont typeface="Wingdings 3"/>
              <a:buChar char=""/>
              <a:defRPr/>
            </a:pPr>
            <a:endParaRPr lang="en-US" dirty="0"/>
          </a:p>
        </p:txBody>
      </p:sp>
      <p:sp>
        <p:nvSpPr>
          <p:cNvPr id="3" name="Content Placeholder 2"/>
          <p:cNvSpPr>
            <a:spLocks noGrp="1"/>
          </p:cNvSpPr>
          <p:nvPr>
            <p:ph sz="half" idx="2"/>
          </p:nvPr>
        </p:nvSpPr>
        <p:spPr>
          <a:xfrm>
            <a:off x="4648200" y="1481138"/>
            <a:ext cx="4038600" cy="4843462"/>
          </a:xfrm>
        </p:spPr>
        <p:txBody>
          <a:bodyPr>
            <a:normAutofit lnSpcReduction="10000"/>
          </a:bodyPr>
          <a:lstStyle/>
          <a:p>
            <a:pPr marL="365760" indent="-256032" eaLnBrk="1" fontAlgn="auto" hangingPunct="1">
              <a:spcAft>
                <a:spcPts val="0"/>
              </a:spcAft>
              <a:buFont typeface="Wingdings 3"/>
              <a:buChar char=""/>
              <a:defRPr/>
            </a:pPr>
            <a:r>
              <a:rPr lang="en-US" dirty="0" smtClean="0"/>
              <a:t>5.  use large, contrasting patterns, colors and textures</a:t>
            </a:r>
          </a:p>
          <a:p>
            <a:pPr marL="365760" indent="-256032" eaLnBrk="1" fontAlgn="auto" hangingPunct="1">
              <a:spcAft>
                <a:spcPts val="0"/>
              </a:spcAft>
              <a:buFont typeface="Wingdings 3"/>
              <a:buChar char=""/>
              <a:defRPr/>
            </a:pPr>
            <a:r>
              <a:rPr lang="en-US" dirty="0" smtClean="0"/>
              <a:t>6.  use warm, dark colors</a:t>
            </a:r>
          </a:p>
          <a:p>
            <a:pPr marL="365760" indent="-256032" eaLnBrk="1" fontAlgn="auto" hangingPunct="1">
              <a:spcAft>
                <a:spcPts val="0"/>
              </a:spcAft>
              <a:buFont typeface="Wingdings 3"/>
              <a:buChar char=""/>
              <a:defRPr/>
            </a:pPr>
            <a:r>
              <a:rPr lang="en-US" dirty="0" smtClean="0"/>
              <a:t>7. use natural lighting</a:t>
            </a:r>
          </a:p>
          <a:p>
            <a:pPr marL="365760" indent="-256032" eaLnBrk="1" fontAlgn="auto" hangingPunct="1">
              <a:spcAft>
                <a:spcPts val="0"/>
              </a:spcAft>
              <a:buFont typeface="Wingdings 3"/>
              <a:buChar char=""/>
              <a:defRPr/>
            </a:pPr>
            <a:r>
              <a:rPr lang="en-US" dirty="0" smtClean="0"/>
              <a:t>8.  use soft, rough textures to absorb sound </a:t>
            </a:r>
            <a:endParaRPr lang="en-US" dirty="0"/>
          </a:p>
        </p:txBody>
      </p:sp>
      <p:sp>
        <p:nvSpPr>
          <p:cNvPr id="4" name="Title 3"/>
          <p:cNvSpPr>
            <a:spLocks noGrp="1"/>
          </p:cNvSpPr>
          <p:nvPr>
            <p:ph type="title"/>
          </p:nvPr>
        </p:nvSpPr>
        <p:spPr/>
        <p:txBody>
          <a:bodyPr/>
          <a:lstStyle/>
          <a:p>
            <a:pPr eaLnBrk="1" fontAlgn="auto" hangingPunct="1">
              <a:spcAft>
                <a:spcPts val="0"/>
              </a:spcAft>
              <a:defRPr/>
            </a:pPr>
            <a:r>
              <a:rPr lang="en-US" dirty="0" smtClean="0"/>
              <a:t>More intimate continued….</a:t>
            </a:r>
            <a:endParaRPr lang="en-US" dirty="0"/>
          </a:p>
        </p:txBody>
      </p:sp>
      <p:pic>
        <p:nvPicPr>
          <p:cNvPr id="18437" name="Picture 6" descr="C:\Users\droden\Pictures\Microsoft Clip Organizer\j04140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4648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4627460"/>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2.jpeg"/></Relationships>
</file>

<file path=ppt/theme/_rels/theme11.xml.rels><?xml version="1.0" encoding="UTF-8" standalone="yes"?>
<Relationships xmlns="http://schemas.openxmlformats.org/package/2006/relationships"><Relationship Id="rId1" Type="http://schemas.openxmlformats.org/officeDocument/2006/relationships/image" Target="../media/image2.jpeg"/></Relationships>
</file>

<file path=ppt/theme/_rels/theme12.xml.rels><?xml version="1.0" encoding="UTF-8" standalone="yes"?>
<Relationships xmlns="http://schemas.openxmlformats.org/package/2006/relationships"><Relationship Id="rId1" Type="http://schemas.openxmlformats.org/officeDocument/2006/relationships/image" Target="../media/image2.jpeg"/></Relationships>
</file>

<file path=ppt/theme/_rels/theme13.xml.rels><?xml version="1.0" encoding="UTF-8" standalone="yes"?>
<Relationships xmlns="http://schemas.openxmlformats.org/package/2006/relationships"><Relationship Id="rId1" Type="http://schemas.openxmlformats.org/officeDocument/2006/relationships/image" Target="../media/image2.jpeg"/></Relationships>
</file>

<file path=ppt/theme/_rels/theme14.xml.rels><?xml version="1.0" encoding="UTF-8" standalone="yes"?>
<Relationships xmlns="http://schemas.openxmlformats.org/package/2006/relationships"><Relationship Id="rId1" Type="http://schemas.openxmlformats.org/officeDocument/2006/relationships/image" Target="../media/image2.jpeg"/></Relationships>
</file>

<file path=ppt/theme/_rels/theme15.xml.rels><?xml version="1.0" encoding="UTF-8" standalone="yes"?>
<Relationships xmlns="http://schemas.openxmlformats.org/package/2006/relationships"><Relationship Id="rId1"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0.xml><?xml version="1.0" encoding="utf-8"?>
<a:theme xmlns:a="http://schemas.openxmlformats.org/drawingml/2006/main" name="8_Concours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1.xml><?xml version="1.0" encoding="utf-8"?>
<a:theme xmlns:a="http://schemas.openxmlformats.org/drawingml/2006/main" name="9_Concours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2.xml><?xml version="1.0" encoding="utf-8"?>
<a:theme xmlns:a="http://schemas.openxmlformats.org/drawingml/2006/main" name="10_Concours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3.xml><?xml version="1.0" encoding="utf-8"?>
<a:theme xmlns:a="http://schemas.openxmlformats.org/drawingml/2006/main" name="11_Concours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4.xml><?xml version="1.0" encoding="utf-8"?>
<a:theme xmlns:a="http://schemas.openxmlformats.org/drawingml/2006/main" name="12_Concours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5.xml><?xml version="1.0" encoding="utf-8"?>
<a:theme xmlns:a="http://schemas.openxmlformats.org/drawingml/2006/main" name="13_Concours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Concours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2_Concours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3_Concours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4_Concours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5_Concours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6_Concours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7_Concours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10.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11.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12.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13.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14.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15.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16.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17.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18.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19.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2.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20.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21.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22.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23.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24.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25.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26.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27.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28.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29.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3.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30.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31.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32.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33.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34.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35.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36.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37.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38.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39.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4.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40.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41.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42.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43.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44.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45.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46.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47.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48.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49.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5.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50.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51.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52.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53.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54.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55.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56.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6.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7.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8.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9.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docProps/app.xml><?xml version="1.0" encoding="utf-8"?>
<Properties xmlns="http://schemas.openxmlformats.org/officeDocument/2006/extended-properties" xmlns:vt="http://schemas.openxmlformats.org/officeDocument/2006/docPropsVTypes">
  <Template>Aspect</Template>
  <TotalTime>267</TotalTime>
  <Words>1177</Words>
  <Application>Microsoft Office PowerPoint</Application>
  <PresentationFormat>On-screen Show (4:3)</PresentationFormat>
  <Paragraphs>201</Paragraphs>
  <Slides>39</Slides>
  <Notes>16</Notes>
  <HiddenSlides>0</HiddenSlides>
  <MMClips>0</MMClips>
  <ScaleCrop>false</ScaleCrop>
  <HeadingPairs>
    <vt:vector size="4" baseType="variant">
      <vt:variant>
        <vt:lpstr>Theme</vt:lpstr>
      </vt:variant>
      <vt:variant>
        <vt:i4>15</vt:i4>
      </vt:variant>
      <vt:variant>
        <vt:lpstr>Slide Titles</vt:lpstr>
      </vt:variant>
      <vt:variant>
        <vt:i4>39</vt:i4>
      </vt:variant>
    </vt:vector>
  </HeadingPairs>
  <TitlesOfParts>
    <vt:vector size="54" baseType="lpstr">
      <vt:lpstr>Aspect</vt:lpstr>
      <vt:lpstr>Concourse</vt:lpstr>
      <vt:lpstr>1_Concourse</vt:lpstr>
      <vt:lpstr>2_Concourse</vt:lpstr>
      <vt:lpstr>3_Concourse</vt:lpstr>
      <vt:lpstr>4_Concourse</vt:lpstr>
      <vt:lpstr>5_Concourse</vt:lpstr>
      <vt:lpstr>6_Concourse</vt:lpstr>
      <vt:lpstr>7_Concourse</vt:lpstr>
      <vt:lpstr>8_Concourse</vt:lpstr>
      <vt:lpstr>9_Concourse</vt:lpstr>
      <vt:lpstr>10_Concourse</vt:lpstr>
      <vt:lpstr>11_Concourse</vt:lpstr>
      <vt:lpstr>12_Concourse</vt:lpstr>
      <vt:lpstr>13_Concourse</vt:lpstr>
      <vt:lpstr>Interior Design</vt:lpstr>
      <vt:lpstr>What is your style?</vt:lpstr>
      <vt:lpstr>Elements of Design</vt:lpstr>
      <vt:lpstr>Space</vt:lpstr>
      <vt:lpstr>SPACE</vt:lpstr>
      <vt:lpstr>To make an area feel more spacious:</vt:lpstr>
      <vt:lpstr>More spacious continued…</vt:lpstr>
      <vt:lpstr>To make an area more intimate:</vt:lpstr>
      <vt:lpstr>More intimate continued….</vt:lpstr>
      <vt:lpstr>Before and After</vt:lpstr>
      <vt:lpstr>Positive vs. Negative Space</vt:lpstr>
      <vt:lpstr>Two Kinds of Space</vt:lpstr>
      <vt:lpstr>Each room needs both positive and negative space</vt:lpstr>
      <vt:lpstr>Each room needs both positive and negative space</vt:lpstr>
      <vt:lpstr>Shape  </vt:lpstr>
      <vt:lpstr>Shape vs. Form</vt:lpstr>
      <vt:lpstr>Types of Shapes</vt:lpstr>
      <vt:lpstr>Every room needs form on at least one wall</vt:lpstr>
      <vt:lpstr>Every room needs form on at least one wall</vt:lpstr>
      <vt:lpstr>Line</vt:lpstr>
      <vt:lpstr>Vertical Lines</vt:lpstr>
      <vt:lpstr>Vertical Lines</vt:lpstr>
      <vt:lpstr>Horizontal Lines</vt:lpstr>
      <vt:lpstr>Horizontal Lines</vt:lpstr>
      <vt:lpstr>Diagonal Lines</vt:lpstr>
      <vt:lpstr>Diagonal Lines</vt:lpstr>
      <vt:lpstr>Curved Lines</vt:lpstr>
      <vt:lpstr>Curved Lines</vt:lpstr>
      <vt:lpstr>What lines do you see?</vt:lpstr>
      <vt:lpstr>Which lines do you “feel” when you read this?</vt:lpstr>
      <vt:lpstr>Which line do you “feel” when you read this?</vt:lpstr>
      <vt:lpstr>Texture</vt:lpstr>
      <vt:lpstr>Texture</vt:lpstr>
      <vt:lpstr>Rough Texture</vt:lpstr>
      <vt:lpstr>Smooth Texture</vt:lpstr>
      <vt:lpstr>Shiny Texture</vt:lpstr>
      <vt:lpstr>Tactile vs. Visual Texture</vt:lpstr>
      <vt:lpstr>PowerPoint Presentation</vt:lpstr>
      <vt:lpstr>What elements to you spy in this room?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Elements of Design</dc:title>
  <dc:creator>JGifford</dc:creator>
  <cp:lastModifiedBy>tierra.davis</cp:lastModifiedBy>
  <cp:revision>39</cp:revision>
  <dcterms:created xsi:type="dcterms:W3CDTF">2010-08-28T20:55:43Z</dcterms:created>
  <dcterms:modified xsi:type="dcterms:W3CDTF">2019-01-15T19:15:21Z</dcterms:modified>
</cp:coreProperties>
</file>