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8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D0D60-3361-4C88-81A5-0D021BCEDE81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0C627-8571-423C-A805-8411B454C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2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0C627-8571-423C-A805-8411B454CB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F2D24A6-BADB-4872-8D29-A427F69C50F4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A8D4B5-B9CC-4ACA-A1F7-42D1C07E891B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AE16A1-8A20-409C-A86D-1EAA45D1793A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11B0F0-3DFB-440F-A925-316254BBECD9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B96FF7-8C85-4D3C-988B-49C02F22AF10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FA1A43-21D4-4825-B5D1-F545F4C54CCF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2C2D8A-D9A4-4287-9706-C505EDA2CD6E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B52117-0EDB-470E-8C8D-FF1BF0F90B16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A4013B-6843-44FB-AF4B-33FBE6F17758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0C627-8571-423C-A805-8411B454CB2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0C627-8571-423C-A805-8411B454CB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D35AC3-0A72-4FD8-8563-2BB10007E6ED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6898D59-35CB-4F1C-8DF2-11BA82C58C6F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2D17C1-F616-413C-BE16-E7BA52FECCFA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A8FD84-7640-42C7-B09C-8D12AEAE9685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5EAB7B-BB69-440C-B7C3-72340666D219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4DBB13-BFF6-42A2-AC8E-8EB3BA8BF410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35AF69-2EAA-4806-85B7-733B43C9B54A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69C32E-EF7A-45AD-8B02-1347AFFF55A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58581A-9334-4075-88F8-26A2CEAE7CC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6BBBA2-07AC-40D2-B641-9C8082203CA5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039AFB-125D-444D-A08F-5CF1D6E0E1DF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125D78-164D-4147-83F0-6097F0A739E8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38FDB9-53C4-4BD7-95FA-973DFA37175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D0153E-A79B-4CCA-B4FD-FEA8E6B673AF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373245-9A15-4D16-87CB-99F8B2B6D86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335E38-3E51-4DF0-BA3A-7F8FDD5B3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73245-9A15-4D16-87CB-99F8B2B6D86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35E38-3E51-4DF0-BA3A-7F8FDD5B3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73245-9A15-4D16-87CB-99F8B2B6D86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35E38-3E51-4DF0-BA3A-7F8FDD5B3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73245-9A15-4D16-87CB-99F8B2B6D86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35E38-3E51-4DF0-BA3A-7F8FDD5B3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73245-9A15-4D16-87CB-99F8B2B6D86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35E38-3E51-4DF0-BA3A-7F8FDD5B3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73245-9A15-4D16-87CB-99F8B2B6D86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35E38-3E51-4DF0-BA3A-7F8FDD5B3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73245-9A15-4D16-87CB-99F8B2B6D86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35E38-3E51-4DF0-BA3A-7F8FDD5B3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73245-9A15-4D16-87CB-99F8B2B6D86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35E38-3E51-4DF0-BA3A-7F8FDD5B3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373245-9A15-4D16-87CB-99F8B2B6D86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35E38-3E51-4DF0-BA3A-7F8FDD5B3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373245-9A15-4D16-87CB-99F8B2B6D86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335E38-3E51-4DF0-BA3A-7F8FDD5B3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373245-9A15-4D16-87CB-99F8B2B6D86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335E38-3E51-4DF0-BA3A-7F8FDD5B3C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373245-9A15-4D16-87CB-99F8B2B6D864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335E38-3E51-4DF0-BA3A-7F8FDD5B3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0ezYNWIDB0&amp;feature=player_embedded&amp;safety_mode=true&amp;persist_safety_mode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swers.com/topic/juncture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nswers.com/topic/pelvis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500" b="1" smtClean="0"/>
              <a:t>What are two reasons to teach children about sexuality? (Use your notes)</a:t>
            </a:r>
          </a:p>
        </p:txBody>
      </p:sp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Bell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4000" smtClean="0"/>
              <a:t>11. Pubic Bone</a:t>
            </a:r>
            <a:endParaRPr lang="en-US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Female Reproductive Organs</a:t>
            </a:r>
          </a:p>
        </p:txBody>
      </p:sp>
      <p:pic>
        <p:nvPicPr>
          <p:cNvPr id="11268" name="Picture 4" descr="auto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286000"/>
            <a:ext cx="3352800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4419600" cy="3276600"/>
          </a:xfrm>
        </p:spPr>
        <p:txBody>
          <a:bodyPr>
            <a:normAutofit fontScale="92500"/>
          </a:bodyPr>
          <a:lstStyle/>
          <a:p>
            <a:r>
              <a:rPr lang="en-US" sz="4000" smtClean="0"/>
              <a:t>12.  Urethra:</a:t>
            </a:r>
          </a:p>
          <a:p>
            <a:pPr lvl="1"/>
            <a:r>
              <a:rPr lang="en-US" sz="4000" smtClean="0"/>
              <a:t>One of the three outside openings to the women’s body.</a:t>
            </a:r>
            <a:endParaRPr lang="en-US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Female Reproductive Organs</a:t>
            </a:r>
          </a:p>
        </p:txBody>
      </p:sp>
      <p:pic>
        <p:nvPicPr>
          <p:cNvPr id="12292" name="Picture 4" descr="auto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981200"/>
            <a:ext cx="282257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5181600" cy="4114800"/>
          </a:xfrm>
        </p:spPr>
        <p:txBody>
          <a:bodyPr/>
          <a:lstStyle/>
          <a:p>
            <a:r>
              <a:rPr lang="en-US" sz="4000" smtClean="0"/>
              <a:t>14. Vaginal Opening:</a:t>
            </a:r>
          </a:p>
          <a:p>
            <a:pPr lvl="1"/>
            <a:r>
              <a:rPr lang="en-US" sz="4000" smtClean="0"/>
              <a:t>One of the three outside openings to the women’s body.</a:t>
            </a:r>
            <a:endParaRPr lang="en-US" smtClean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Female Reproductive Organs</a:t>
            </a:r>
          </a:p>
        </p:txBody>
      </p:sp>
      <p:pic>
        <p:nvPicPr>
          <p:cNvPr id="13316" name="Picture 4" descr="auto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981200"/>
            <a:ext cx="2347913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4572000" cy="4114800"/>
          </a:xfrm>
        </p:spPr>
        <p:txBody>
          <a:bodyPr/>
          <a:lstStyle/>
          <a:p>
            <a:r>
              <a:rPr lang="en-US" sz="4000" smtClean="0"/>
              <a:t>15. Rectum:</a:t>
            </a:r>
          </a:p>
          <a:p>
            <a:pPr lvl="1"/>
            <a:r>
              <a:rPr lang="en-US" sz="4000" smtClean="0"/>
              <a:t>One of the three outside openings to the women’s body.</a:t>
            </a:r>
            <a:endParaRPr lang="en-US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Female Reproductive Organs</a:t>
            </a:r>
          </a:p>
        </p:txBody>
      </p:sp>
      <p:pic>
        <p:nvPicPr>
          <p:cNvPr id="14340" name="Picture 4" descr="auto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600200"/>
            <a:ext cx="19573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Female Reproductive Organs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Menstruation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2057400" cy="1295400"/>
          </a:xfrm>
        </p:spPr>
        <p:txBody>
          <a:bodyPr>
            <a:normAutofit fontScale="90000"/>
          </a:bodyPr>
          <a:lstStyle/>
          <a:p>
            <a:r>
              <a:rPr lang="en-US" smtClean="0"/>
              <a:t>Phase </a:t>
            </a:r>
            <a:br>
              <a:rPr lang="en-US" smtClean="0"/>
            </a:br>
            <a:r>
              <a:rPr lang="en-US" smtClean="0"/>
              <a:t>One</a:t>
            </a:r>
          </a:p>
        </p:txBody>
      </p:sp>
      <p:pic>
        <p:nvPicPr>
          <p:cNvPr id="16387" name="Picture 3" descr="auto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57200"/>
            <a:ext cx="5595938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676400"/>
            <a:ext cx="1676400" cy="1104900"/>
          </a:xfrm>
        </p:spPr>
        <p:txBody>
          <a:bodyPr>
            <a:normAutofit fontScale="90000"/>
          </a:bodyPr>
          <a:lstStyle/>
          <a:p>
            <a:r>
              <a:rPr lang="en-US" smtClean="0"/>
              <a:t>Phase </a:t>
            </a:r>
            <a:br>
              <a:rPr lang="en-US" smtClean="0"/>
            </a:br>
            <a:r>
              <a:rPr lang="en-US" smtClean="0"/>
              <a:t>Two</a:t>
            </a:r>
          </a:p>
        </p:txBody>
      </p:sp>
      <p:pic>
        <p:nvPicPr>
          <p:cNvPr id="17411" name="Picture 3" descr="auto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609600"/>
            <a:ext cx="5359400" cy="562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752600"/>
            <a:ext cx="22860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Phase </a:t>
            </a:r>
            <a:br>
              <a:rPr lang="en-US" smtClean="0"/>
            </a:br>
            <a:r>
              <a:rPr lang="en-US" smtClean="0"/>
              <a:t>Three</a:t>
            </a:r>
          </a:p>
        </p:txBody>
      </p:sp>
      <p:pic>
        <p:nvPicPr>
          <p:cNvPr id="18435" name="Picture 3" descr="auto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533400"/>
            <a:ext cx="4992688" cy="548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752600"/>
            <a:ext cx="25908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Phase </a:t>
            </a:r>
            <a:br>
              <a:rPr lang="en-US" smtClean="0"/>
            </a:br>
            <a:r>
              <a:rPr lang="en-US" smtClean="0"/>
              <a:t>Four</a:t>
            </a:r>
          </a:p>
        </p:txBody>
      </p:sp>
      <p:pic>
        <p:nvPicPr>
          <p:cNvPr id="19459" name="Picture 3" descr="auto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533400"/>
            <a:ext cx="5126038" cy="575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Video time!!</a:t>
            </a:r>
          </a:p>
        </p:txBody>
      </p:sp>
      <p:sp>
        <p:nvSpPr>
          <p:cNvPr id="20483" name="TextBox 2"/>
          <p:cNvSpPr txBox="1">
            <a:spLocks noChangeArrowheads="1"/>
          </p:cNvSpPr>
          <p:nvPr/>
        </p:nvSpPr>
        <p:spPr bwMode="auto">
          <a:xfrm>
            <a:off x="304800" y="1676400"/>
            <a:ext cx="81534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5500" b="1"/>
              <a:t>Life’s Greatest Miracle</a:t>
            </a:r>
          </a:p>
          <a:p>
            <a:pPr lvl="1">
              <a:buFont typeface="Arial" charset="0"/>
              <a:buChar char="•"/>
            </a:pPr>
            <a:r>
              <a:rPr lang="en-US" sz="5500" b="1"/>
              <a:t>Take notes as you view the video.</a:t>
            </a:r>
          </a:p>
          <a:p>
            <a:pPr lvl="1">
              <a:buFont typeface="Arial" charset="0"/>
              <a:buChar char="•"/>
            </a:pPr>
            <a:r>
              <a:rPr lang="en-US" sz="5500" b="1"/>
              <a:t>Yes you will get to see a birth at the end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Sex Still Has a Price Tag</a:t>
            </a:r>
          </a:p>
          <a:p>
            <a:r>
              <a:rPr lang="en-US" u="sng" dirty="0" smtClean="0">
                <a:hlinkClick r:id="rId3"/>
              </a:rPr>
              <a:t>http://www.youtube.com/watch?v=U0ezYNWIDB0&amp;feature=player_embedded&amp;safety_mode=true&amp;persist_safety_mode=1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Teaching Sexuality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Vocabulary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457200" y="1371600"/>
            <a:ext cx="8077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 b="1" dirty="0"/>
              <a:t>Vas Deferens-passageway carrying sperm from the </a:t>
            </a:r>
            <a:r>
              <a:rPr lang="en-US" sz="3000" b="1" dirty="0" err="1"/>
              <a:t>epidiymus</a:t>
            </a:r>
            <a:r>
              <a:rPr lang="en-US" sz="3000" b="1" dirty="0"/>
              <a:t> to the seminal vesicles.</a:t>
            </a:r>
          </a:p>
          <a:p>
            <a:r>
              <a:rPr lang="en-US" sz="3000" b="1" dirty="0"/>
              <a:t>Fallopian Tubes- a passage way to transport egg form the ovary to the uterus.</a:t>
            </a:r>
          </a:p>
          <a:p>
            <a:r>
              <a:rPr lang="en-US" sz="3000" b="1" dirty="0" err="1"/>
              <a:t>Scrotom</a:t>
            </a:r>
            <a:r>
              <a:rPr lang="en-US" sz="3000" b="1" dirty="0"/>
              <a:t>-sac around the testicles. A muscular tissue that holds the testes to suspend them away from the body.</a:t>
            </a:r>
          </a:p>
          <a:p>
            <a:r>
              <a:rPr lang="en-US" sz="3000" b="1" dirty="0"/>
              <a:t>Uterus- organ that provides protection and nutrients and houses the unborn child.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3"/>
          <p:cNvSpPr>
            <a:spLocks noGrp="1"/>
          </p:cNvSpPr>
          <p:nvPr>
            <p:ph idx="1"/>
          </p:nvPr>
        </p:nvSpPr>
        <p:spPr>
          <a:xfrm>
            <a:off x="838200" y="1752600"/>
            <a:ext cx="7772400" cy="4648200"/>
          </a:xfrm>
        </p:spPr>
        <p:txBody>
          <a:bodyPr>
            <a:normAutofit lnSpcReduction="10000"/>
          </a:bodyPr>
          <a:lstStyle/>
          <a:p>
            <a:r>
              <a:rPr lang="en-US" sz="2800" smtClean="0"/>
              <a:t>Vagina- passageway leading from the female’s external genital organs to the uterus. </a:t>
            </a:r>
          </a:p>
          <a:p>
            <a:r>
              <a:rPr lang="en-US" sz="2800" smtClean="0"/>
              <a:t>Semen- mixture of sperm cells and gland secretions.</a:t>
            </a:r>
          </a:p>
          <a:p>
            <a:r>
              <a:rPr lang="en-US" sz="2800" smtClean="0"/>
              <a:t>Cervix- opening in the uterus that leads to the vagina. Holds baby in the womb. Must dilate for birth to occur.</a:t>
            </a:r>
          </a:p>
          <a:p>
            <a:r>
              <a:rPr lang="en-US" sz="2800" smtClean="0"/>
              <a:t>Cowper’s Gland- two small glands that secrete a clear sticky fluid to help neutralize the acidity of the urethra.</a:t>
            </a:r>
          </a:p>
          <a:p>
            <a:endParaRPr lang="en-US" smtClean="0"/>
          </a:p>
        </p:txBody>
      </p:sp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Vocabulary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Ovary- two almond shaped organs that produce the female egg cell.</a:t>
            </a:r>
          </a:p>
          <a:p>
            <a:r>
              <a:rPr lang="en-US" smtClean="0"/>
              <a:t>Urinary Bladder membranous sac for temporary retention of urine</a:t>
            </a:r>
          </a:p>
          <a:p>
            <a:r>
              <a:rPr lang="en-US" smtClean="0"/>
              <a:t>Epididymus coiled tube in which sperm complete maturation; stores sperm</a:t>
            </a:r>
          </a:p>
          <a:p>
            <a:endParaRPr lang="en-US" smtClean="0"/>
          </a:p>
        </p:txBody>
      </p:sp>
      <p:sp>
        <p:nvSpPr>
          <p:cNvPr id="235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Vocabulary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Pubic Bone-The forward portion of either of the hipbones, at the </a:t>
            </a:r>
            <a:r>
              <a:rPr lang="en-US" u="sng" dirty="0" smtClean="0">
                <a:hlinkClick r:id="rId3"/>
              </a:rPr>
              <a:t>juncture</a:t>
            </a:r>
            <a:r>
              <a:rPr lang="en-US" dirty="0" smtClean="0"/>
              <a:t> forming the front arch of the </a:t>
            </a:r>
            <a:r>
              <a:rPr lang="en-US" u="sng" dirty="0" smtClean="0">
                <a:hlinkClick r:id="rId4"/>
              </a:rPr>
              <a:t>pelvis</a:t>
            </a:r>
            <a:endParaRPr lang="en-US" dirty="0" smtClean="0"/>
          </a:p>
          <a:p>
            <a:r>
              <a:rPr lang="en-US" dirty="0" smtClean="0"/>
              <a:t>Genitals-sex organs, (male or female)</a:t>
            </a:r>
          </a:p>
          <a:p>
            <a:r>
              <a:rPr lang="en-US" dirty="0" smtClean="0"/>
              <a:t>Penis- organ of transfer (sperm or semen) containing the urethra. Male external reproductive organ.</a:t>
            </a:r>
          </a:p>
          <a:p>
            <a:r>
              <a:rPr lang="en-US" dirty="0" smtClean="0"/>
              <a:t>Menstruation Cycle- a recurring cycle (beginning at menarche and ending at menopause) in which the endometrial lining of the uterus prepares for pregnancy; if pregnancy does not occur the lining is shed at menstruation; "the average menstrual cycle is 28 days"</a:t>
            </a:r>
          </a:p>
          <a:p>
            <a:r>
              <a:rPr lang="en-US" dirty="0" smtClean="0"/>
              <a:t>Prostate Gland- gland located beneath the bladder. Produces fluid to mix with the semen. It is a sticky fluid that helps neutralize the acidity of the urethra.</a:t>
            </a:r>
          </a:p>
          <a:p>
            <a:r>
              <a:rPr lang="en-US" dirty="0" smtClean="0"/>
              <a:t>Sperm- male reproductive cell</a:t>
            </a:r>
          </a:p>
          <a:p>
            <a:r>
              <a:rPr lang="en-US" dirty="0" smtClean="0"/>
              <a:t>Testosterone sex hormone produced by the testicles from the start of puberty; responsible for normal growth and development of the male sex and reproductive organs</a:t>
            </a:r>
          </a:p>
          <a:p>
            <a:r>
              <a:rPr lang="en-US" dirty="0" smtClean="0"/>
              <a:t>Seminal Vesicles- where a sticky, sugary fluid to nourish the sperm is produced. This fluid provides 60% of the semen.</a:t>
            </a:r>
          </a:p>
          <a:p>
            <a:r>
              <a:rPr lang="en-US" dirty="0" smtClean="0"/>
              <a:t>Testes- organ that produces sperm.</a:t>
            </a:r>
          </a:p>
          <a:p>
            <a:endParaRPr lang="en-US" dirty="0" smtClean="0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Vocabulary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05800" cy="6096000"/>
          </a:xfrm>
        </p:spPr>
        <p:txBody>
          <a:bodyPr>
            <a:normAutofit/>
          </a:bodyPr>
          <a:lstStyle/>
          <a:p>
            <a:r>
              <a:rPr lang="en-US" sz="3000" b="1" u="sng" dirty="0" smtClean="0"/>
              <a:t>Menstruation Cycle- </a:t>
            </a:r>
            <a:r>
              <a:rPr lang="en-US" sz="3000" b="1" dirty="0" smtClean="0"/>
              <a:t>a recurring cycle (beginning at menarche and ending at menopause) in which the endometrial lining of the uterus prepares for pregnancy; if pregnancy does not occur the lining is shed at menstruation; "the average menstrual cycle is 28 days"</a:t>
            </a:r>
          </a:p>
          <a:p>
            <a:r>
              <a:rPr lang="en-US" sz="3000" b="1" u="sng" dirty="0" smtClean="0"/>
              <a:t>Prostate Gland- </a:t>
            </a:r>
            <a:r>
              <a:rPr lang="en-US" sz="3000" b="1" dirty="0" smtClean="0"/>
              <a:t>gland located beneath the bladder. Produces fluid to mix with the semen. It is a sticky fluid that helps neutralize the acidity of the urethra.</a:t>
            </a:r>
          </a:p>
          <a:p>
            <a:r>
              <a:rPr lang="en-US" sz="3000" b="1" u="sng" dirty="0" smtClean="0"/>
              <a:t>Sperm</a:t>
            </a:r>
            <a:r>
              <a:rPr lang="en-US" sz="3000" b="1" dirty="0" smtClean="0"/>
              <a:t>- male reproductive cell</a:t>
            </a:r>
          </a:p>
          <a:p>
            <a:pPr>
              <a:buFont typeface="Monotype Sorts" pitchFamily="2" charset="2"/>
              <a:buNone/>
            </a:pPr>
            <a:endParaRPr 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096000"/>
          </a:xfrm>
        </p:spPr>
        <p:txBody>
          <a:bodyPr>
            <a:normAutofit/>
          </a:bodyPr>
          <a:lstStyle/>
          <a:p>
            <a:r>
              <a:rPr lang="en-US" sz="3400" b="1" u="sng" dirty="0" smtClean="0"/>
              <a:t>Testosterone </a:t>
            </a:r>
            <a:r>
              <a:rPr lang="en-US" sz="3400" b="1" dirty="0" smtClean="0"/>
              <a:t>sex hormone produced by the testicles from the start of puberty; responsible for normal growth and development of the male sex and reproductive organs</a:t>
            </a:r>
          </a:p>
          <a:p>
            <a:r>
              <a:rPr lang="en-US" sz="3400" b="1" u="sng" dirty="0" smtClean="0"/>
              <a:t>Seminal Vesicles- </a:t>
            </a:r>
            <a:r>
              <a:rPr lang="en-US" sz="3400" b="1" dirty="0" smtClean="0"/>
              <a:t>where a sticky, sugary fluid to nourish the sperm is produced. This fluid provides 60% of the semen.</a:t>
            </a:r>
          </a:p>
          <a:p>
            <a:r>
              <a:rPr lang="en-US" sz="3400" b="1" u="sng" dirty="0" smtClean="0"/>
              <a:t>Testes</a:t>
            </a:r>
            <a:r>
              <a:rPr lang="en-US" sz="3400" b="1" dirty="0" smtClean="0"/>
              <a:t>- organ that produces sperm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4, Reflection #2</a:t>
            </a:r>
          </a:p>
        </p:txBody>
      </p:sp>
      <p:sp>
        <p:nvSpPr>
          <p:cNvPr id="27651" name="TextBox 2"/>
          <p:cNvSpPr txBox="1">
            <a:spLocks noChangeArrowheads="1"/>
          </p:cNvSpPr>
          <p:nvPr/>
        </p:nvSpPr>
        <p:spPr bwMode="auto">
          <a:xfrm>
            <a:off x="914400" y="1905000"/>
            <a:ext cx="75438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500" b="1"/>
              <a:t>Will, when and how will you teach your future children about sexuality?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Female Reproductive Organs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Reproduction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5334000" cy="472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1. &amp; 8. Uterus:</a:t>
            </a:r>
          </a:p>
          <a:p>
            <a:pPr lvl="1"/>
            <a:r>
              <a:rPr lang="en-US" sz="4000" dirty="0" smtClean="0"/>
              <a:t>Also known as the womb: organ that provides protection, nutrients, and houses the fetus.</a:t>
            </a:r>
            <a:endParaRPr lang="en-US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Female Reproductive Organs</a:t>
            </a:r>
          </a:p>
        </p:txBody>
      </p:sp>
      <p:pic>
        <p:nvPicPr>
          <p:cNvPr id="5124" name="Picture 4" descr="auto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057400"/>
            <a:ext cx="30257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86200" y="1905000"/>
            <a:ext cx="4800600" cy="4114800"/>
          </a:xfrm>
        </p:spPr>
        <p:txBody>
          <a:bodyPr>
            <a:normAutofit fontScale="92500"/>
          </a:bodyPr>
          <a:lstStyle/>
          <a:p>
            <a:r>
              <a:rPr lang="en-US" sz="4000" smtClean="0"/>
              <a:t>2. &amp; 9. Cervix:</a:t>
            </a:r>
          </a:p>
          <a:p>
            <a:pPr lvl="1"/>
            <a:r>
              <a:rPr lang="en-US" sz="3200" smtClean="0"/>
              <a:t>The opening to the uterus which leads to the vagina.  It helps hold the baby in the womb.  In order for birth to occur the cervix must dilate.</a:t>
            </a:r>
            <a:endParaRPr lang="en-US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Female Reproductive Organs</a:t>
            </a:r>
          </a:p>
        </p:txBody>
      </p:sp>
      <p:pic>
        <p:nvPicPr>
          <p:cNvPr id="6148" name="Picture 4" descr="auto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895600"/>
            <a:ext cx="3200400" cy="214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54102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3. &amp; 13. Vagina:</a:t>
            </a:r>
          </a:p>
          <a:p>
            <a:pPr lvl="1"/>
            <a:r>
              <a:rPr lang="en-US" sz="3600" dirty="0" smtClean="0"/>
              <a:t>The passageway leading from the female’s external genital organs to the uterus.  During birth, it is referred to as the birthing canal.</a:t>
            </a:r>
            <a:endParaRPr lang="en-US" sz="4000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Female Reproductive Organs</a:t>
            </a:r>
          </a:p>
        </p:txBody>
      </p:sp>
      <p:pic>
        <p:nvPicPr>
          <p:cNvPr id="7172" name="Picture 4" descr="auto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2971800"/>
            <a:ext cx="2590800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620000" cy="2667000"/>
          </a:xfrm>
        </p:spPr>
        <p:txBody>
          <a:bodyPr>
            <a:normAutofit lnSpcReduction="10000"/>
          </a:bodyPr>
          <a:lstStyle/>
          <a:p>
            <a:r>
              <a:rPr lang="en-US" sz="4000" smtClean="0"/>
              <a:t>4. &amp; 6. Fallopian tube:</a:t>
            </a:r>
          </a:p>
          <a:p>
            <a:pPr lvl="1"/>
            <a:r>
              <a:rPr lang="en-US" sz="3600" smtClean="0"/>
              <a:t>The “oviduct.”  This is a passageway  to transport the egg from the ovary to the uterus.</a:t>
            </a:r>
            <a:endParaRPr lang="en-US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Female Reproductive Organs</a:t>
            </a:r>
          </a:p>
        </p:txBody>
      </p:sp>
      <p:pic>
        <p:nvPicPr>
          <p:cNvPr id="8196" name="Picture 4" descr="auto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4648200"/>
            <a:ext cx="31242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4000" smtClean="0"/>
              <a:t>5.  &amp; 7. Ovary:</a:t>
            </a:r>
          </a:p>
          <a:p>
            <a:pPr lvl="1"/>
            <a:r>
              <a:rPr lang="en-US" sz="4000" smtClean="0"/>
              <a:t>Two almond shaped organs which produce the female egg.</a:t>
            </a:r>
            <a:endParaRPr lang="en-US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Female Reproductive Organs</a:t>
            </a:r>
          </a:p>
        </p:txBody>
      </p:sp>
      <p:pic>
        <p:nvPicPr>
          <p:cNvPr id="9220" name="Picture 4" descr="auto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191000"/>
            <a:ext cx="28194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4000" smtClean="0"/>
              <a:t>10.  Urinary Bladder:</a:t>
            </a:r>
          </a:p>
          <a:p>
            <a:pPr lvl="1"/>
            <a:r>
              <a:rPr lang="en-US" sz="4000" smtClean="0"/>
              <a:t>Location urine is stored until it exits the body.</a:t>
            </a:r>
            <a:endParaRPr lang="en-US" smtClean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Female Reproductive Organs</a:t>
            </a:r>
          </a:p>
        </p:txBody>
      </p:sp>
      <p:pic>
        <p:nvPicPr>
          <p:cNvPr id="10244" name="Picture 4" descr="auto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505200"/>
            <a:ext cx="335280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280</TotalTime>
  <Words>828</Words>
  <Application>Microsoft Office PowerPoint</Application>
  <PresentationFormat>On-screen Show (4:3)</PresentationFormat>
  <Paragraphs>104</Paragraphs>
  <Slides>26</Slides>
  <Notes>26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Bell Work</vt:lpstr>
      <vt:lpstr>Reasons for Teaching Sexuality</vt:lpstr>
      <vt:lpstr>Female Reproductive Organs</vt:lpstr>
      <vt:lpstr>Female Reproductive Organs</vt:lpstr>
      <vt:lpstr>Female Reproductive Organs</vt:lpstr>
      <vt:lpstr>Female Reproductive Organs</vt:lpstr>
      <vt:lpstr>Female Reproductive Organs</vt:lpstr>
      <vt:lpstr>Female Reproductive Organs</vt:lpstr>
      <vt:lpstr>Female Reproductive Organs</vt:lpstr>
      <vt:lpstr>Female Reproductive Organs</vt:lpstr>
      <vt:lpstr>Female Reproductive Organs</vt:lpstr>
      <vt:lpstr>Female Reproductive Organs</vt:lpstr>
      <vt:lpstr>Female Reproductive Organs</vt:lpstr>
      <vt:lpstr>Female Reproductive Organs</vt:lpstr>
      <vt:lpstr>Phase  One</vt:lpstr>
      <vt:lpstr>Phase  Two</vt:lpstr>
      <vt:lpstr>Phase  Three</vt:lpstr>
      <vt:lpstr>Phase  Four</vt:lpstr>
      <vt:lpstr>Video time!!</vt:lpstr>
      <vt:lpstr>Vocabulary</vt:lpstr>
      <vt:lpstr>Vocabulary</vt:lpstr>
      <vt:lpstr>Vocabulary</vt:lpstr>
      <vt:lpstr>Vocabulary</vt:lpstr>
      <vt:lpstr>PowerPoint Presentation</vt:lpstr>
      <vt:lpstr>PowerPoint Presentation</vt:lpstr>
      <vt:lpstr>Unit 4, Reflection #2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</dc:title>
  <dc:creator>Marcee Christensen</dc:creator>
  <cp:lastModifiedBy>Marcee Christensen</cp:lastModifiedBy>
  <cp:revision>19</cp:revision>
  <dcterms:created xsi:type="dcterms:W3CDTF">2011-04-07T18:04:04Z</dcterms:created>
  <dcterms:modified xsi:type="dcterms:W3CDTF">2011-11-02T16:10:47Z</dcterms:modified>
</cp:coreProperties>
</file>