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F59A-B5A7-474C-B199-9F91B141C95B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70A7-0463-4CE0-B5A0-091E9E873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3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F59A-B5A7-474C-B199-9F91B141C95B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70A7-0463-4CE0-B5A0-091E9E873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035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F59A-B5A7-474C-B199-9F91B141C95B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70A7-0463-4CE0-B5A0-091E9E873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99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F59A-B5A7-474C-B199-9F91B141C95B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70A7-0463-4CE0-B5A0-091E9E873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934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F59A-B5A7-474C-B199-9F91B141C95B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70A7-0463-4CE0-B5A0-091E9E873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F59A-B5A7-474C-B199-9F91B141C95B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70A7-0463-4CE0-B5A0-091E9E873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05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F59A-B5A7-474C-B199-9F91B141C95B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70A7-0463-4CE0-B5A0-091E9E873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75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F59A-B5A7-474C-B199-9F91B141C95B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70A7-0463-4CE0-B5A0-091E9E873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68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F59A-B5A7-474C-B199-9F91B141C95B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70A7-0463-4CE0-B5A0-091E9E873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86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F59A-B5A7-474C-B199-9F91B141C95B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70A7-0463-4CE0-B5A0-091E9E873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82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F59A-B5A7-474C-B199-9F91B141C95B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70A7-0463-4CE0-B5A0-091E9E873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48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6F59A-B5A7-474C-B199-9F91B141C95B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A70A7-0463-4CE0-B5A0-091E9E873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4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Elements of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Shape/Silhouette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696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Silhouette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Silhouette</a:t>
            </a:r>
            <a:r>
              <a:rPr lang="en-US" dirty="0"/>
              <a:t> ~ the shape formed by the </a:t>
            </a:r>
            <a:r>
              <a:rPr lang="en-US" dirty="0" smtClean="0"/>
              <a:t>outer </a:t>
            </a:r>
            <a:r>
              <a:rPr lang="en-US" b="1" dirty="0" smtClean="0"/>
              <a:t>line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clothing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75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Shape</a:t>
            </a:r>
            <a:r>
              <a:rPr lang="en-US" dirty="0" smtClean="0"/>
              <a:t> is the outside form or silhouette of an object.  There are four basic shapes:</a:t>
            </a:r>
          </a:p>
          <a:p>
            <a:pPr lvl="1"/>
            <a:r>
              <a:rPr lang="en-US" dirty="0" smtClean="0"/>
              <a:t>Natural</a:t>
            </a:r>
          </a:p>
          <a:p>
            <a:pPr lvl="1"/>
            <a:r>
              <a:rPr lang="en-US" dirty="0" smtClean="0"/>
              <a:t>Tubular</a:t>
            </a:r>
          </a:p>
          <a:p>
            <a:pPr lvl="1"/>
            <a:r>
              <a:rPr lang="en-US" dirty="0" smtClean="0"/>
              <a:t>Bell</a:t>
            </a:r>
          </a:p>
          <a:p>
            <a:pPr lvl="1"/>
            <a:r>
              <a:rPr lang="en-US" dirty="0" smtClean="0"/>
              <a:t>Full</a:t>
            </a:r>
          </a:p>
        </p:txBody>
      </p:sp>
    </p:spTree>
    <p:extLst>
      <p:ext uri="{BB962C8B-B14F-4D97-AF65-F5344CB8AC3E}">
        <p14:creationId xmlns:p14="http://schemas.microsoft.com/office/powerpoint/2010/main" val="1920648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Tubular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US" i="1" dirty="0" smtClean="0"/>
              <a:t>Tubular</a:t>
            </a:r>
            <a:r>
              <a:rPr lang="en-US" dirty="0" smtClean="0"/>
              <a:t> shape is rectangular with vertical emphasis.  The waistline is not defined.  Examples ~ T-shirt dress, straight leg pants.</a:t>
            </a:r>
          </a:p>
          <a:p>
            <a:endParaRPr lang="en-US" dirty="0"/>
          </a:p>
        </p:txBody>
      </p:sp>
      <p:pic>
        <p:nvPicPr>
          <p:cNvPr id="1026" name="Picture 2" descr="http://g-ecx.images-amazon.com/images/G/01/Shopbop/p/pcs/products/mmiss/mmiss4024912867/mmiss4024912867_q1_1-0_336x5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95400"/>
            <a:ext cx="2598983" cy="4610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2156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i="1" dirty="0" smtClean="0"/>
              <a:t>Natural</a:t>
            </a:r>
            <a:r>
              <a:rPr lang="en-US" dirty="0" smtClean="0"/>
              <a:t> close to the body and follows the body’s proportion and natural waistline.  Clothing with natural shape is the most classic.  Examples ~ straight dress or skirt.</a:t>
            </a:r>
          </a:p>
          <a:p>
            <a:endParaRPr lang="en-US" dirty="0"/>
          </a:p>
        </p:txBody>
      </p:sp>
      <p:pic>
        <p:nvPicPr>
          <p:cNvPr id="2050" name="Picture 2" descr="http://media.frenchconnection.com/ms/fcuk/71ABT_model/1537/1024/Lola-Stretch-Classic-Dress.jpg?lc=en-GB&amp;lv=9&amp;404=fcuk/71AB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143000"/>
            <a:ext cx="33528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089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i="1" dirty="0" smtClean="0"/>
              <a:t>Bell</a:t>
            </a:r>
            <a:r>
              <a:rPr lang="en-US" dirty="0" smtClean="0"/>
              <a:t> shape combines both vertical and horizontal lines.  Examples ~ A-line dress or skirt, flared pants or capes.</a:t>
            </a:r>
          </a:p>
          <a:p>
            <a:endParaRPr lang="en-US" dirty="0"/>
          </a:p>
        </p:txBody>
      </p:sp>
      <p:pic>
        <p:nvPicPr>
          <p:cNvPr id="3074" name="Picture 2" descr="http://www.foxgown.com/uploads/product/2012/4/a-line-chiffon-halter-bridesmaid-dress-with-with-flower-and-shirred-waistli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295400"/>
            <a:ext cx="33147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4606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US" i="1" dirty="0" smtClean="0"/>
              <a:t>Full </a:t>
            </a:r>
            <a:r>
              <a:rPr lang="en-US" dirty="0" smtClean="0"/>
              <a:t>shape has more horizontal and curved lines than do other shapes.  Examples ~ gathered skirts and dresses, full sleeves and pants.</a:t>
            </a:r>
          </a:p>
          <a:p>
            <a:endParaRPr lang="en-US" dirty="0"/>
          </a:p>
        </p:txBody>
      </p:sp>
      <p:pic>
        <p:nvPicPr>
          <p:cNvPr id="4098" name="Picture 2" descr="http://www.outblush.com/women/images/2011/07/amandauprichard-multi-stripe-gathered-ski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52600"/>
            <a:ext cx="4381500" cy="438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360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141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Elements of Design</vt:lpstr>
      <vt:lpstr>Silhouette</vt:lpstr>
      <vt:lpstr>Shape</vt:lpstr>
      <vt:lpstr>Tubular</vt:lpstr>
      <vt:lpstr>Natural</vt:lpstr>
      <vt:lpstr>Bell</vt:lpstr>
      <vt:lpstr>Full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Design</dc:title>
  <dc:creator>Julianne Gifford</dc:creator>
  <cp:lastModifiedBy>Tierra Davis</cp:lastModifiedBy>
  <cp:revision>4</cp:revision>
  <dcterms:created xsi:type="dcterms:W3CDTF">2013-09-30T15:27:13Z</dcterms:created>
  <dcterms:modified xsi:type="dcterms:W3CDTF">2014-08-27T16:53:01Z</dcterms:modified>
</cp:coreProperties>
</file>