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7" r:id="rId4"/>
    <p:sldId id="309" r:id="rId5"/>
    <p:sldId id="310" r:id="rId6"/>
    <p:sldId id="306" r:id="rId7"/>
    <p:sldId id="311" r:id="rId8"/>
    <p:sldId id="304" r:id="rId9"/>
    <p:sldId id="312" r:id="rId10"/>
    <p:sldId id="302" r:id="rId11"/>
    <p:sldId id="313" r:id="rId12"/>
    <p:sldId id="300" r:id="rId13"/>
    <p:sldId id="314" r:id="rId14"/>
    <p:sldId id="298" r:id="rId15"/>
    <p:sldId id="315" r:id="rId16"/>
    <p:sldId id="296" r:id="rId17"/>
    <p:sldId id="316" r:id="rId18"/>
    <p:sldId id="295" r:id="rId19"/>
    <p:sldId id="318" r:id="rId20"/>
    <p:sldId id="292" r:id="rId21"/>
    <p:sldId id="317" r:id="rId22"/>
    <p:sldId id="290" r:id="rId23"/>
    <p:sldId id="319" r:id="rId24"/>
    <p:sldId id="288" r:id="rId25"/>
    <p:sldId id="320" r:id="rId26"/>
    <p:sldId id="285" r:id="rId27"/>
    <p:sldId id="321" r:id="rId28"/>
    <p:sldId id="283" r:id="rId29"/>
    <p:sldId id="322" r:id="rId30"/>
    <p:sldId id="263" r:id="rId31"/>
    <p:sldId id="324" r:id="rId32"/>
    <p:sldId id="261" r:id="rId33"/>
    <p:sldId id="323" r:id="rId34"/>
    <p:sldId id="269" r:id="rId35"/>
    <p:sldId id="325" r:id="rId36"/>
    <p:sldId id="267" r:id="rId37"/>
    <p:sldId id="326" r:id="rId38"/>
    <p:sldId id="271" r:id="rId39"/>
    <p:sldId id="327" r:id="rId40"/>
    <p:sldId id="273" r:id="rId41"/>
    <p:sldId id="328" r:id="rId42"/>
    <p:sldId id="265" r:id="rId43"/>
    <p:sldId id="329" r:id="rId44"/>
    <p:sldId id="276" r:id="rId45"/>
    <p:sldId id="330" r:id="rId46"/>
    <p:sldId id="279" r:id="rId47"/>
    <p:sldId id="331" r:id="rId48"/>
    <p:sldId id="262" r:id="rId49"/>
    <p:sldId id="332" r:id="rId50"/>
    <p:sldId id="270" r:id="rId51"/>
    <p:sldId id="333" r:id="rId52"/>
    <p:sldId id="281" r:id="rId53"/>
    <p:sldId id="33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3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82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2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98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05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88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54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3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58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1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5D08-E2B7-4A43-98B7-772EBBA53A61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07B2F55-9337-489F-985B-43FACA6AA3D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8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Types of furniture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secretary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Made of a base of wide drawers topped by a desk with a hinged desktop surface, which is in turn topped by a bookcase usually closed with a pair of doors, often made of glass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46" y="939028"/>
            <a:ext cx="2947494" cy="42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2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18" y="910366"/>
            <a:ext cx="2332125" cy="4292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77" y="1701644"/>
            <a:ext cx="3315758" cy="29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Knee-hole desk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desk that has sets of drawers on either side of the recessed or “knee hole” area that provides room for the legs when a chair is pulled up to the desk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3" y="1501172"/>
            <a:ext cx="3127135" cy="20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0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483" y="1570163"/>
            <a:ext cx="3321269" cy="2481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133" y="1718441"/>
            <a:ext cx="3189716" cy="31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2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chest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form of furniture typically of a rectangular structure with four walls &amp; a removable lid, for storage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45" y="1680288"/>
            <a:ext cx="3217135" cy="25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276" y="2076439"/>
            <a:ext cx="3055883" cy="2214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59" y="2490952"/>
            <a:ext cx="3091271" cy="23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6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Buffet (aka sideboard)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Traditionally used in the dining room for serving food, for displaying serving dishes, &amp; for storage.  In later years, sideboards have been placed in living rooms or other areas where household items might be displayed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746" y="1790813"/>
            <a:ext cx="3244798" cy="18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7" y="2081048"/>
            <a:ext cx="3121572" cy="2341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90" y="1707002"/>
            <a:ext cx="3240800" cy="22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5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highboy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Consists of double chest of drawers (a chest-on-chest), with the lower section usually wider than the upper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539" y="992580"/>
            <a:ext cx="2674061" cy="41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577" y="1008992"/>
            <a:ext cx="1976893" cy="4037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598" y="1114994"/>
            <a:ext cx="2886973" cy="39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0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Canopy bed</a:t>
            </a:r>
            <a:endParaRPr lang="en-US" sz="4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726" r="8726"/>
          <a:stretch>
            <a:fillRect/>
          </a:stretch>
        </p:blipFill>
        <p:spPr>
          <a:xfrm>
            <a:off x="8124390" y="1122542"/>
            <a:ext cx="2832644" cy="39237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bed that has a piece of cloth above it like a roof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98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Chest of drawers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piece of furniture designed to contain a set of drawers (as for holding clothing)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783" y="1408946"/>
            <a:ext cx="3191821" cy="34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5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58" y="2017986"/>
            <a:ext cx="3374530" cy="2527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794" y="1213567"/>
            <a:ext cx="3108599" cy="38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42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piano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well-known instrument, but given its size, form &amp; the quality of its manufacture, it is generally considered also a “valuable” piece of furniture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797" y="1407522"/>
            <a:ext cx="3137677" cy="34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4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907" y="1660909"/>
            <a:ext cx="2828596" cy="2828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207" y="1471286"/>
            <a:ext cx="3193831" cy="34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3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ottoman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Generally ottomans have neither backs nor arms.  They may be an upholstered low couch or a smaller cushioned seat used as a table, stool or footstool.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578" y="1635836"/>
            <a:ext cx="3264799" cy="25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80" y="1639614"/>
            <a:ext cx="3289738" cy="2467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041" y="2065283"/>
            <a:ext cx="3154164" cy="24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Wing chair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upholstered armchair with high solid back &amp; angled sides. (aka wingback chair)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048" y="1369569"/>
            <a:ext cx="3153151" cy="35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88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72" y="1431392"/>
            <a:ext cx="3168090" cy="3168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755" y="2049518"/>
            <a:ext cx="2928735" cy="24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35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Open arm chair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upholstered chair that has side supports for the arms or elbows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60" y="1129513"/>
            <a:ext cx="2875067" cy="40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8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228" y="1371599"/>
            <a:ext cx="3356510" cy="3533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157" y="1672837"/>
            <a:ext cx="3231931" cy="32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34" y="1459627"/>
            <a:ext cx="3395766" cy="3231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493" y="1601286"/>
            <a:ext cx="3332344" cy="30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2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Side chair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straight-backed chair without arms, usually part of a dining room set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91" y="1254229"/>
            <a:ext cx="3043236" cy="39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702" y="1860331"/>
            <a:ext cx="3287883" cy="3287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03" y="1324303"/>
            <a:ext cx="2965639" cy="39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26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Windsor chair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chair built with a solid wooden seat into which the chair-back &amp; legs are round, or pushed into drilled holes, in contrast to standard chairs.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355" y="1129513"/>
            <a:ext cx="2410533" cy="39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58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41" y="1355835"/>
            <a:ext cx="3199688" cy="319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482" y="1040141"/>
            <a:ext cx="2711725" cy="40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4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Chaise lounge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Is an upholstered sofa in the shape of a chair that is long enough to support the legs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59" y="1129513"/>
            <a:ext cx="3218793" cy="324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359" y="1949943"/>
            <a:ext cx="3293273" cy="2250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914" y="2031472"/>
            <a:ext cx="3356418" cy="26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93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Camelback sofa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Named for its curved back that resembles a camel’s hump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89" y="2130637"/>
            <a:ext cx="3280377" cy="2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52" y="1954924"/>
            <a:ext cx="3166071" cy="2044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720" y="2367671"/>
            <a:ext cx="3253280" cy="13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83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Lawson sofa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comfortable classic, characterized by a simple silhouette, loose back pillows and three cushion seat design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62" y="2155669"/>
            <a:ext cx="3374127" cy="16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64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028" y="2191407"/>
            <a:ext cx="3365274" cy="143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86" y="2506717"/>
            <a:ext cx="3138074" cy="17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Four-poster bed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bed with a post at each corner, sometimes supporting a canopy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31" y="1875864"/>
            <a:ext cx="3390735" cy="21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5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Tuxedo sofa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upholstered sofa with slightly curved arms that are the same height as the back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241" y="2221438"/>
            <a:ext cx="2996249" cy="14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91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05" y="2262586"/>
            <a:ext cx="3263058" cy="1836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498" y="2262586"/>
            <a:ext cx="3187427" cy="15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9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Coffee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low table, typically placed in front of a sofa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715" y="2198097"/>
            <a:ext cx="3228840" cy="18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29" y="1481959"/>
            <a:ext cx="3313003" cy="3313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774" y="1481959"/>
            <a:ext cx="3257053" cy="32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31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End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small table usually about the height of the arm of a chair that is used beside a larger piece of furniture (such as a sofa)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266" y="2063698"/>
            <a:ext cx="3258775" cy="21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12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778" y="1622271"/>
            <a:ext cx="3181678" cy="2863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17" y="1334910"/>
            <a:ext cx="3291812" cy="32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04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Sofa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tall, narrow table used behind a sofa to hold lamps or decorative objects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286" y="1841445"/>
            <a:ext cx="3116744" cy="20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70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98" y="1103586"/>
            <a:ext cx="3261383" cy="3261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38" y="1486121"/>
            <a:ext cx="3371685" cy="33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53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Nesting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One of a set of usually three or four small tables that are graduated in size so that they may be stacked on top of one another (aka stack table)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560" y="1889266"/>
            <a:ext cx="3320522" cy="25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144" y="1406854"/>
            <a:ext cx="3177077" cy="3177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538" y="1671638"/>
            <a:ext cx="3262524" cy="32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59" y="1519987"/>
            <a:ext cx="3402025" cy="3840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4" y="1326383"/>
            <a:ext cx="3129868" cy="33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7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Pedestal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table supported by a single central column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993" y="1726767"/>
            <a:ext cx="3245561" cy="33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26" y="1560787"/>
            <a:ext cx="3205614" cy="3205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030" y="1970691"/>
            <a:ext cx="3115696" cy="21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0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Gate-leg table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table top has a fixed section &amp; one or two hinged leaves, which, when not in sue, fold down below the fixed section to hang vertically.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92" y="1607546"/>
            <a:ext cx="3202636" cy="301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51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12" y="2112579"/>
            <a:ext cx="3122966" cy="2373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144" y="1464496"/>
            <a:ext cx="3052296" cy="32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hutch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set of shelves or cabinets placed on top of a lower unit with a counter &amp; either drawers or cabinets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60" y="830973"/>
            <a:ext cx="3299098" cy="43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7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535" y="879694"/>
            <a:ext cx="3324225" cy="43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929" y="1015092"/>
            <a:ext cx="3299095" cy="40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armoire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Large two-door cupboard, usually movable &amp; containing shelves, hanging space, &amp; sometimes drawers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46" y="1129513"/>
            <a:ext cx="3033712" cy="40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51" y="7215003"/>
            <a:ext cx="5532328" cy="183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8369" y="7576103"/>
            <a:ext cx="5524404" cy="20037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05" y="459063"/>
            <a:ext cx="4120036" cy="52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39" y="894365"/>
            <a:ext cx="2834544" cy="4260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929" y="894365"/>
            <a:ext cx="2977734" cy="4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390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83</TotalTime>
  <Words>595</Words>
  <Application>Microsoft Office PowerPoint</Application>
  <PresentationFormat>Widescreen</PresentationFormat>
  <Paragraphs>53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Gill Sans MT</vt:lpstr>
      <vt:lpstr>Gallery</vt:lpstr>
      <vt:lpstr>Types of furniture</vt:lpstr>
      <vt:lpstr>Canopy bed</vt:lpstr>
      <vt:lpstr>PowerPoint Presentation</vt:lpstr>
      <vt:lpstr>Four-poster bed</vt:lpstr>
      <vt:lpstr>PowerPoint Presentation</vt:lpstr>
      <vt:lpstr>hutch</vt:lpstr>
      <vt:lpstr>PowerPoint Presentation</vt:lpstr>
      <vt:lpstr>armoire</vt:lpstr>
      <vt:lpstr>PowerPoint Presentation</vt:lpstr>
      <vt:lpstr>secretary</vt:lpstr>
      <vt:lpstr>PowerPoint Presentation</vt:lpstr>
      <vt:lpstr>Knee-hole desk</vt:lpstr>
      <vt:lpstr>PowerPoint Presentation</vt:lpstr>
      <vt:lpstr>chest</vt:lpstr>
      <vt:lpstr>PowerPoint Presentation</vt:lpstr>
      <vt:lpstr>Buffet (aka sideboard)</vt:lpstr>
      <vt:lpstr>PowerPoint Presentation</vt:lpstr>
      <vt:lpstr>highboy</vt:lpstr>
      <vt:lpstr>PowerPoint Presentation</vt:lpstr>
      <vt:lpstr>Chest of drawers</vt:lpstr>
      <vt:lpstr>PowerPoint Presentation</vt:lpstr>
      <vt:lpstr>piano</vt:lpstr>
      <vt:lpstr>PowerPoint Presentation</vt:lpstr>
      <vt:lpstr>ottoman</vt:lpstr>
      <vt:lpstr>PowerPoint Presentation</vt:lpstr>
      <vt:lpstr>Wing chair</vt:lpstr>
      <vt:lpstr>PowerPoint Presentation</vt:lpstr>
      <vt:lpstr>Open arm chair</vt:lpstr>
      <vt:lpstr>PowerPoint Presentation</vt:lpstr>
      <vt:lpstr>Side chair</vt:lpstr>
      <vt:lpstr>PowerPoint Presentation</vt:lpstr>
      <vt:lpstr>Windsor chair</vt:lpstr>
      <vt:lpstr>PowerPoint Presentation</vt:lpstr>
      <vt:lpstr>Chaise lounge</vt:lpstr>
      <vt:lpstr>PowerPoint Presentation</vt:lpstr>
      <vt:lpstr>Camelback sofa</vt:lpstr>
      <vt:lpstr>PowerPoint Presentation</vt:lpstr>
      <vt:lpstr>Lawson sofa</vt:lpstr>
      <vt:lpstr>PowerPoint Presentation</vt:lpstr>
      <vt:lpstr>Tuxedo sofa</vt:lpstr>
      <vt:lpstr>PowerPoint Presentation</vt:lpstr>
      <vt:lpstr>Coffee table</vt:lpstr>
      <vt:lpstr>PowerPoint Presentation</vt:lpstr>
      <vt:lpstr>End table</vt:lpstr>
      <vt:lpstr>PowerPoint Presentation</vt:lpstr>
      <vt:lpstr>Sofa table</vt:lpstr>
      <vt:lpstr>PowerPoint Presentation</vt:lpstr>
      <vt:lpstr>Nesting table</vt:lpstr>
      <vt:lpstr>PowerPoint Presentation</vt:lpstr>
      <vt:lpstr>Pedestal table</vt:lpstr>
      <vt:lpstr>PowerPoint Presentation</vt:lpstr>
      <vt:lpstr>Gate-leg table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furniture</dc:title>
  <dc:creator>tierra.davis</dc:creator>
  <cp:lastModifiedBy>tierra.davis</cp:lastModifiedBy>
  <cp:revision>10</cp:revision>
  <dcterms:created xsi:type="dcterms:W3CDTF">2021-03-15T19:43:27Z</dcterms:created>
  <dcterms:modified xsi:type="dcterms:W3CDTF">2021-03-15T21:06:39Z</dcterms:modified>
</cp:coreProperties>
</file>