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2" autoAdjust="0"/>
  </p:normalViewPr>
  <p:slideViewPr>
    <p:cSldViewPr>
      <p:cViewPr varScale="1">
        <p:scale>
          <a:sx n="90" d="100"/>
          <a:sy n="90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D88698-FBB7-4963-B012-F483E2F2FF7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CD1704-59F3-4550-AAF7-33CF4AFB37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10 Tips 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erlin Sans FB Demi" pitchFamily="34" charset="0"/>
              </a:rPr>
              <a:t>Build a Healthy Plate</a:t>
            </a:r>
            <a:endParaRPr lang="en-US" sz="36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04495"/>
            <a:ext cx="2741428" cy="234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19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#9 Compare Sodium in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79" y="1628552"/>
            <a:ext cx="6777317" cy="2754638"/>
          </a:xfrm>
        </p:spPr>
        <p:txBody>
          <a:bodyPr/>
          <a:lstStyle/>
          <a:p>
            <a:r>
              <a:rPr lang="en-US" dirty="0" smtClean="0"/>
              <a:t>Use nutrition Facts label to </a:t>
            </a:r>
          </a:p>
          <a:p>
            <a:r>
              <a:rPr lang="en-US" dirty="0" smtClean="0"/>
              <a:t>Choose lower sodium versions like soup, bread, and frozen meals.           </a:t>
            </a:r>
          </a:p>
          <a:p>
            <a:r>
              <a:rPr lang="en-US" dirty="0" smtClean="0"/>
              <a:t>Select canned foods label with Low sodium, reduced, or no salt added.</a:t>
            </a:r>
            <a:endParaRPr lang="en-US" dirty="0"/>
          </a:p>
        </p:txBody>
      </p:sp>
      <p:pic>
        <p:nvPicPr>
          <p:cNvPr id="8194" name="Picture 2" descr="C:\Users\ljohnson\AppData\Local\Microsoft\Windows\Temporary Internet Files\Content.IE5\1W35520N\MC9001128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28" y="3032900"/>
            <a:ext cx="5292725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#10 Drink water instead of sugary drinks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calories by drinking water or unsweetened beverages.  Soda, energy drinks, and sports drinks are a major source of added sugar, and calories.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285815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Vary Your Protein Food Choices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929" y="2242689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Keep meat and poultry portions small and lean.  </a:t>
            </a:r>
          </a:p>
          <a:p>
            <a:pPr marL="68580" indent="0">
              <a:buNone/>
            </a:pPr>
            <a:r>
              <a:rPr lang="en-US" dirty="0" smtClean="0"/>
              <a:t>Try grilling, broiling, poaching, or roasting.  </a:t>
            </a:r>
          </a:p>
          <a:p>
            <a:pPr marL="68580" indent="0">
              <a:buNone/>
            </a:pPr>
            <a:r>
              <a:rPr lang="en-US" dirty="0" smtClean="0"/>
              <a:t>Eat a variety of meats including 8 oz. of seafood a week. </a:t>
            </a:r>
            <a:endParaRPr lang="en-US" dirty="0"/>
          </a:p>
        </p:txBody>
      </p:sp>
      <p:pic>
        <p:nvPicPr>
          <p:cNvPr id="9218" name="Picture 2" descr="C:\Users\ljohnson\AppData\Local\Microsoft\Windows\Temporary Internet Files\Content.IE5\1W35520N\MC9003050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181292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		#1 Balance Calories</a:t>
            </a:r>
            <a:endParaRPr lang="en-US" dirty="0"/>
          </a:p>
        </p:txBody>
      </p:sp>
      <p:pic>
        <p:nvPicPr>
          <p:cNvPr id="1026" name="Picture 2" descr="C:\Users\ljohnson\AppData\Local\Microsoft\Windows\Temporary Internet Files\Content.IE5\1W35520N\MP90025537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2667000" cy="40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422571"/>
            <a:ext cx="28956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</a:rPr>
              <a:t>Cook more often at home where you are in control of what’s in your food.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</a:rPr>
              <a:t>Eat the right amount of calories for you</a:t>
            </a:r>
            <a:r>
              <a:rPr lang="en-US" sz="2400" dirty="0" smtClean="0">
                <a:solidFill>
                  <a:srgbClr val="3E3D2D"/>
                </a:solidFill>
              </a:rPr>
              <a:t>.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 smtClean="0">
                <a:solidFill>
                  <a:srgbClr val="3E3D2D"/>
                </a:solidFill>
              </a:rPr>
              <a:t>EXERCISE </a:t>
            </a:r>
            <a:endParaRPr lang="en-US" sz="2400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#2 Enjoy Your Food But Eat 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 too FAST or when your attention is elsewhere may lead to eating too many calories.</a:t>
            </a:r>
          </a:p>
          <a:p>
            <a:r>
              <a:rPr lang="en-US" dirty="0" smtClean="0"/>
              <a:t>Pay attention to hunger cues before, during, and after meals.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97680"/>
            <a:ext cx="4038600" cy="226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Avoid Oversized 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smaller plate, bowl, and glass</a:t>
            </a:r>
          </a:p>
          <a:p>
            <a:r>
              <a:rPr lang="en-US" dirty="0" smtClean="0"/>
              <a:t>When eating out choose a smaller size option, share a dish, or take home part of your meal.</a:t>
            </a:r>
            <a:endParaRPr lang="en-US" dirty="0"/>
          </a:p>
        </p:txBody>
      </p:sp>
      <p:pic>
        <p:nvPicPr>
          <p:cNvPr id="3074" name="Picture 2" descr="C:\Users\ljohnson\AppData\Local\Microsoft\Windows\Temporary Internet Files\Content.IE5\5IRJ4DIC\MP9004318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741960" cy="269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86" y="1264459"/>
            <a:ext cx="3913414" cy="33837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#4 Eat more: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  <a:endParaRPr lang="en-US" i="1" dirty="0" smtClean="0"/>
          </a:p>
          <a:p>
            <a:r>
              <a:rPr lang="en-US" dirty="0" smtClean="0"/>
              <a:t>Fruits</a:t>
            </a:r>
          </a:p>
          <a:p>
            <a:r>
              <a:rPr lang="en-US" dirty="0" smtClean="0"/>
              <a:t>Whole Grains</a:t>
            </a:r>
          </a:p>
          <a:p>
            <a:r>
              <a:rPr lang="en-US" dirty="0" smtClean="0"/>
              <a:t>Fat free or 1% milk</a:t>
            </a:r>
          </a:p>
          <a:p>
            <a:endParaRPr lang="en-US" dirty="0"/>
          </a:p>
          <a:p>
            <a:r>
              <a:rPr lang="en-US" dirty="0" smtClean="0"/>
              <a:t>These foods have more nutrients like fiber, calcium, Vitamin D, and Potassium.</a:t>
            </a:r>
          </a:p>
          <a:p>
            <a:r>
              <a:rPr lang="en-US" dirty="0" smtClean="0"/>
              <a:t>Make them the basis for meals and snacks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#5 Make Half your plate Fruits and Vegetables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red, orange, and dark green vegetables like tomatoes, sweet potatoes, and broccoli.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 Fruits to meals as part of main or side dishes or as a dessert.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00600"/>
            <a:ext cx="225742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4" y="3048000"/>
            <a:ext cx="34671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#6 Switch to Fat-Free or Low-fat (1%) milk.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have the same amount of calcium and other essential nutrients as whole milk, but fewer calories and less saturated fat. </a:t>
            </a:r>
            <a:endParaRPr lang="en-US" dirty="0"/>
          </a:p>
        </p:txBody>
      </p:sp>
      <p:pic>
        <p:nvPicPr>
          <p:cNvPr id="5122" name="Picture 2" descr="C:\Users\ljohnson\AppData\Local\Microsoft\Windows\Temporary Internet Files\Content.IE5\P1HO6K12\MP9004484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50942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#7 Make Half Your Grains Whole Grains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eat more whole grains, substitute a whole grain product for a refined product. </a:t>
            </a:r>
          </a:p>
          <a:p>
            <a:r>
              <a:rPr lang="en-US" dirty="0" smtClean="0"/>
              <a:t>Eating whole wheat bread instead of white bread or brown rice instead of white rice.  </a:t>
            </a:r>
            <a:endParaRPr lang="en-US" dirty="0"/>
          </a:p>
        </p:txBody>
      </p:sp>
      <p:pic>
        <p:nvPicPr>
          <p:cNvPr id="6146" name="Picture 2" descr="C:\Users\ljohnson\AppData\Local\Microsoft\Windows\Temporary Internet Files\Content.IE5\5IRJ4DIC\MP9003137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56605"/>
            <a:ext cx="3657600" cy="20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52" y="4495800"/>
            <a:ext cx="2368550" cy="200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762000"/>
            <a:ext cx="7024744" cy="1143000"/>
          </a:xfrm>
        </p:spPr>
        <p:txBody>
          <a:bodyPr/>
          <a:lstStyle/>
          <a:p>
            <a:r>
              <a:rPr lang="en-US" dirty="0" smtClean="0"/>
              <a:t>#8 Foods to eat Less Often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28800"/>
            <a:ext cx="4572000" cy="23821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</a:rPr>
              <a:t>Cut back on foods HIGH in SOLID FATS, ADDED SUGARS, AND SALT.  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</a:rPr>
              <a:t>Use these foods as occasional treats not everyday.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10991"/>
            <a:ext cx="2977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6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102</TotalTime>
  <Words>408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   10 Tips To</vt:lpstr>
      <vt:lpstr>  #1 Balance Calories</vt:lpstr>
      <vt:lpstr>#2 Enjoy Your Food But Eat Less</vt:lpstr>
      <vt:lpstr>#3 Avoid Oversized Portions</vt:lpstr>
      <vt:lpstr>#4 Eat more:</vt:lpstr>
      <vt:lpstr>#5 Make Half your plate Fruits and Vegetables </vt:lpstr>
      <vt:lpstr>#6 Switch to Fat-Free or Low-fat (1%) milk.</vt:lpstr>
      <vt:lpstr>#7 Make Half Your Grains Whole Grains</vt:lpstr>
      <vt:lpstr>#8 Foods to eat Less Often</vt:lpstr>
      <vt:lpstr>#9 Compare Sodium in Foods</vt:lpstr>
      <vt:lpstr>#10 Drink water instead of sugary drinks</vt:lpstr>
      <vt:lpstr>Vary Your Protein Food Choices 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Laycee Johnson</dc:creator>
  <cp:lastModifiedBy>Jenn Russell</cp:lastModifiedBy>
  <cp:revision>15</cp:revision>
  <dcterms:created xsi:type="dcterms:W3CDTF">2011-11-16T19:05:28Z</dcterms:created>
  <dcterms:modified xsi:type="dcterms:W3CDTF">2013-11-20T15:05:21Z</dcterms:modified>
</cp:coreProperties>
</file>