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1" r:id="rId3"/>
    <p:sldId id="332" r:id="rId4"/>
    <p:sldId id="333" r:id="rId5"/>
    <p:sldId id="307" r:id="rId6"/>
    <p:sldId id="308" r:id="rId7"/>
    <p:sldId id="334" r:id="rId8"/>
    <p:sldId id="294" r:id="rId9"/>
    <p:sldId id="318" r:id="rId10"/>
    <p:sldId id="312" r:id="rId11"/>
    <p:sldId id="297" r:id="rId12"/>
    <p:sldId id="268" r:id="rId13"/>
    <p:sldId id="336" r:id="rId14"/>
    <p:sldId id="357" r:id="rId15"/>
    <p:sldId id="316" r:id="rId16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5D2"/>
    <a:srgbClr val="7DA7C9"/>
    <a:srgbClr val="7DB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86" y="-9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73D8-794B-4D9E-B51C-9E0ACFBCF57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C19B-9988-4151-8D04-815BF4C0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>
                <a:latin typeface="CK Quick Stitch" pitchFamily="2" charset="0"/>
              </a:rPr>
              <a:t>Sewing </a:t>
            </a:r>
            <a:r>
              <a:rPr lang="en-US" sz="8500" b="1" dirty="0" smtClean="0">
                <a:latin typeface="CK Quick Stitch" pitchFamily="2" charset="0"/>
              </a:rPr>
              <a:t>Equipment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52400"/>
            <a:ext cx="9296400" cy="3471863"/>
            <a:chOff x="152400" y="152400"/>
            <a:chExt cx="9296400" cy="3471863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14.  </a:t>
              </a:r>
              <a:r>
                <a:rPr lang="en-US" sz="4000" b="1" u="sng" dirty="0" smtClean="0"/>
                <a:t>Safety Pins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Pins used to fasten fabric together that have a protective clasp on the end.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7249" y="1447800"/>
              <a:ext cx="2642351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152400" y="4191000"/>
            <a:ext cx="8763000" cy="2438400"/>
            <a:chOff x="152400" y="4572000"/>
            <a:chExt cx="8763000" cy="24384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52400" y="4572000"/>
              <a:ext cx="6324600" cy="20574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15.  </a:t>
              </a:r>
              <a:r>
                <a:rPr lang="en-US" sz="4300" b="1" u="sng" dirty="0" smtClean="0"/>
                <a:t>Scissors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Scissors used for cutting patterns and other non-fabric items, like paper patterns.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551" t="12000" b="7001"/>
            <a:stretch>
              <a:fillRect/>
            </a:stretch>
          </p:blipFill>
          <p:spPr bwMode="auto">
            <a:xfrm>
              <a:off x="6705600" y="4813754"/>
              <a:ext cx="2209800" cy="2196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152400" y="76200"/>
            <a:ext cx="9296400" cy="3733800"/>
            <a:chOff x="152400" y="2438400"/>
            <a:chExt cx="9296400" cy="37338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17526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Seam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Gauge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Metal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six-inch ruler with a sliding marker.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92" r="6636"/>
            <a:stretch>
              <a:fillRect/>
            </a:stretch>
          </p:blipFill>
          <p:spPr bwMode="auto">
            <a:xfrm rot="5400000">
              <a:off x="4228719" y="3377819"/>
              <a:ext cx="2438400" cy="315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" name="Group 29"/>
          <p:cNvGrpSpPr/>
          <p:nvPr/>
        </p:nvGrpSpPr>
        <p:grpSpPr>
          <a:xfrm>
            <a:off x="152400" y="4038600"/>
            <a:ext cx="8462498" cy="3048000"/>
            <a:chOff x="152400" y="5257800"/>
            <a:chExt cx="8462498" cy="30480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5257800"/>
              <a:ext cx="63246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17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Seam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Ripper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Useful tool that helps unpick small stitches.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5359400"/>
              <a:ext cx="2595098" cy="294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4191000"/>
            <a:ext cx="8610600" cy="2957556"/>
            <a:chOff x="152400" y="4191000"/>
            <a:chExt cx="8610600" cy="295755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4191000"/>
              <a:ext cx="61722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noProof="0" dirty="0" smtClean="0"/>
                <a:t>9.  </a:t>
              </a:r>
              <a:r>
                <a:rPr lang="en-US" sz="4000" b="1" u="sng" noProof="0" dirty="0" smtClean="0"/>
                <a:t>Thimble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A small metal cone used to protect fingers during sewing. 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4267199"/>
              <a:ext cx="2590800" cy="2881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52400" y="152400"/>
            <a:ext cx="8776066" cy="3124200"/>
            <a:chOff x="152400" y="152400"/>
            <a:chExt cx="8776066" cy="31242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54102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18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Shears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Sharp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cutting tool to be used </a:t>
              </a:r>
              <a:r>
                <a:rPr kumimoji="0" lang="en-US" sz="3400" b="0" i="1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ONLY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 fabric.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6" name="Picture 2" descr="http://www.gingher.com/products/g_12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" t="13538" r="4128" b="17539"/>
            <a:stretch/>
          </p:blipFill>
          <p:spPr bwMode="auto">
            <a:xfrm>
              <a:off x="3706368" y="1234439"/>
              <a:ext cx="5222098" cy="20421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032750" cy="6096000"/>
            <a:chOff x="152400" y="152400"/>
            <a:chExt cx="8032750" cy="60960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8032750" cy="2743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 smtClean="0"/>
                <a:t>20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300" b="1" u="sng" dirty="0" smtClean="0"/>
                <a:t>Thread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 very long,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thin strand of cotton, nylon or other fibers used for sewing.  Standard thread is “all-purpose” and high quality thread prevents stitching problems.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10" descr="https://encrypted-tbn2.gstatic.com/images?q=tbn:ANd9GcTJaaELyWnrAFNcJfJtJ2UmC7UGKFmYgY4gwEJeLj7c60hA6TxCUQ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8" t="5082" r="2264" b="-536"/>
            <a:stretch/>
          </p:blipFill>
          <p:spPr bwMode="auto">
            <a:xfrm>
              <a:off x="3467100" y="3078480"/>
              <a:ext cx="2667000" cy="3169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9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52400"/>
            <a:ext cx="8435975" cy="6019800"/>
            <a:chOff x="152400" y="152400"/>
            <a:chExt cx="8435975" cy="60198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8032750" cy="2743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 smtClean="0"/>
                <a:t>21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Specialty Thread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Includes thread such as quilting, heavy duty, embroidery and metallic.  These are used for specific purposes or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for decoration.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5" descr="https://encrypted-tbn2.gstatic.com/images?q=tbn:ANd9GcSgEdsZ5WarmavrMwGVhjeb27y_kh1RTcyM6Me6axoeBPYMaQFK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3447733"/>
              <a:ext cx="7575550" cy="27244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628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6858000"/>
            <a:chOff x="152400" y="152400"/>
            <a:chExt cx="9296400" cy="6858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</a:t>
              </a:r>
              <a:r>
                <a:rPr lang="en-US" sz="4000" b="1" dirty="0"/>
                <a:t>2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Tracing Paper &amp; Wheel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Powdered paper and metal wheel used to transfer pattern markings to fabric. 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2133600"/>
              <a:ext cx="5340513" cy="312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2600325"/>
              <a:ext cx="4043598" cy="3038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30000" b="30000"/>
            <a:stretch>
              <a:fillRect/>
            </a:stretch>
          </p:blipFill>
          <p:spPr bwMode="auto">
            <a:xfrm>
              <a:off x="1752600" y="4953000"/>
              <a:ext cx="5143500" cy="205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457200"/>
            <a:ext cx="9296400" cy="5029200"/>
            <a:chOff x="152400" y="2590800"/>
            <a:chExt cx="9296400" cy="371056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52400" y="25908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Beeswax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500" dirty="0" smtClean="0"/>
                <a:t>Coats and strengthens thread for hand sewing or embroidering.  It also helps prevent knots.  </a:t>
              </a:r>
              <a:endPara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1850" y="4343400"/>
              <a:ext cx="2857500" cy="1957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598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" y="48490"/>
            <a:ext cx="9296400" cy="3151910"/>
            <a:chOff x="152400" y="48490"/>
            <a:chExt cx="9296400" cy="315191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4849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2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Bobbin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small spool, made of plastic or metal, around which the </a:t>
              </a:r>
              <a:r>
                <a:rPr kumimoji="0" lang="en-US" sz="3400" b="0" i="1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lower thread</a:t>
              </a:r>
              <a:r>
                <a:rPr kumimoji="0" lang="en-US" sz="3400" b="0" i="1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of the sewing machine is wound.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28900" y="1828800"/>
              <a:ext cx="4343400" cy="1371600"/>
              <a:chOff x="3200400" y="1828800"/>
              <a:chExt cx="4343400" cy="13716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05462" y="1828800"/>
                <a:ext cx="1938338" cy="137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0400" y="1828800"/>
                <a:ext cx="1707926" cy="137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52400" y="3276600"/>
            <a:ext cx="9296400" cy="3962400"/>
            <a:chOff x="152400" y="3124200"/>
            <a:chExt cx="9296400" cy="39624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312420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3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Bobbin Case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part of the sewing machine that holds the bobbin.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8" descr="bobbin cas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4465350"/>
              <a:ext cx="3048000" cy="2621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52400" y="48490"/>
            <a:ext cx="9296400" cy="3761510"/>
            <a:chOff x="152400" y="48490"/>
            <a:chExt cx="9296400" cy="3761510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152400" y="4849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4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Bodkin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A small tool used to draw elastic or other material through a casing.  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758" t="6303" r="18282" b="7983"/>
            <a:stretch>
              <a:fillRect/>
            </a:stretch>
          </p:blipFill>
          <p:spPr bwMode="auto">
            <a:xfrm rot="16200000">
              <a:off x="6136105" y="954505"/>
              <a:ext cx="2438400" cy="32725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5" name="Group 74"/>
          <p:cNvGrpSpPr/>
          <p:nvPr/>
        </p:nvGrpSpPr>
        <p:grpSpPr>
          <a:xfrm>
            <a:off x="152400" y="3048000"/>
            <a:ext cx="9296400" cy="3990110"/>
            <a:chOff x="152400" y="2867890"/>
            <a:chExt cx="9296400" cy="3990110"/>
          </a:xfrm>
        </p:grpSpPr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152400" y="2867890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5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Lint Roller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2800" dirty="0" smtClean="0"/>
                <a:t>Used to remove thread and fabric fibers from clothing.  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5450" y="4210050"/>
              <a:ext cx="2647950" cy="2647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5486400" y="4114800"/>
              <a:ext cx="2743200" cy="274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377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9296400" cy="4038600"/>
            <a:chOff x="152400" y="152400"/>
            <a:chExt cx="9296400" cy="40386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Marking Pens or Pencils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Fabric safe pens or pencils used for transferring pattern markings.  Most are water-soluble or have disappearing ink.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044" t="15044" r="14159" b="14159"/>
            <a:stretch>
              <a:fillRect/>
            </a:stretch>
          </p:blipFill>
          <p:spPr bwMode="auto">
            <a:xfrm>
              <a:off x="1905000" y="2438400"/>
              <a:ext cx="1524000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1752600"/>
              <a:ext cx="18288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18421" b="16667"/>
            <a:stretch>
              <a:fillRect/>
            </a:stretch>
          </p:blipFill>
          <p:spPr bwMode="auto">
            <a:xfrm>
              <a:off x="5867400" y="2617470"/>
              <a:ext cx="3429000" cy="1268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" name="Group 16"/>
          <p:cNvGrpSpPr/>
          <p:nvPr/>
        </p:nvGrpSpPr>
        <p:grpSpPr>
          <a:xfrm>
            <a:off x="152400" y="4038600"/>
            <a:ext cx="9296400" cy="3180183"/>
            <a:chOff x="152400" y="4038600"/>
            <a:chExt cx="9296400" cy="3180183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40386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7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Measuring Tape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Flexible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piece of equipment used to measure body measurements,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grainlines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long distances.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847183"/>
              <a:ext cx="1828800" cy="1371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663696"/>
            <a:ext cx="9296400" cy="3545864"/>
            <a:chOff x="152400" y="130786"/>
            <a:chExt cx="9296400" cy="3545864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30786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9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Needle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sng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Threader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noProof="0" dirty="0" smtClean="0"/>
                <a:t>A small piece of equipment used to pull thread through the eye of a hand needle.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4000" b="16000"/>
            <a:stretch>
              <a:fillRect/>
            </a:stretch>
          </p:blipFill>
          <p:spPr bwMode="auto">
            <a:xfrm>
              <a:off x="3409950" y="1729740"/>
              <a:ext cx="2781300" cy="19469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52400" y="57150"/>
            <a:ext cx="9296400" cy="3583750"/>
            <a:chOff x="152400" y="57150"/>
            <a:chExt cx="9296400" cy="358375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57150"/>
              <a:ext cx="9296400" cy="16764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8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Needle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A small, slender piece of metal with a sharp point at one end ad a hole, or “eye” at the other.  Used for hand sewing.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7" descr="https://encrypted-tbn1.gstatic.com/images?q=tbn:ANd9GcSQzEkHbUNax9KtzPdFrwvXReqcDogrT9saoQQ4DEL86RZWH31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4" r="8679"/>
            <a:stretch/>
          </p:blipFill>
          <p:spPr bwMode="auto">
            <a:xfrm>
              <a:off x="3782298" y="1600200"/>
              <a:ext cx="2036604" cy="20407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3416300"/>
            <a:chOff x="152400" y="152400"/>
            <a:chExt cx="9296400" cy="34163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10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Pin Cushion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Small cushion used to hold </a:t>
              </a:r>
              <a:r>
                <a:rPr lang="en-US" sz="3200" dirty="0" smtClean="0"/>
                <a:t>and sharpen straight pins.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50" y="1447800"/>
              <a:ext cx="3181350" cy="2120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" name="Group 15"/>
          <p:cNvGrpSpPr/>
          <p:nvPr/>
        </p:nvGrpSpPr>
        <p:grpSpPr>
          <a:xfrm>
            <a:off x="152400" y="3657600"/>
            <a:ext cx="9296400" cy="3124200"/>
            <a:chOff x="152400" y="2438400"/>
            <a:chExt cx="9296400" cy="31242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17526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11.  </a:t>
              </a:r>
              <a:r>
                <a:rPr lang="en-US" sz="4000" b="1" u="sng" dirty="0" smtClean="0"/>
                <a:t>Pins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Holds layers of fabric together for cutting and sewing.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 l="25926" t="5562" r="17407" b="25499"/>
            <a:stretch>
              <a:fillRect/>
            </a:stretch>
          </p:blipFill>
          <p:spPr bwMode="auto">
            <a:xfrm>
              <a:off x="3733800" y="3733800"/>
              <a:ext cx="21336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690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81572"/>
            <a:ext cx="9296400" cy="6447829"/>
            <a:chOff x="152400" y="-27710"/>
            <a:chExt cx="9296400" cy="5869775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12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Pinking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Shears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Shears used to cut a </a:t>
              </a:r>
              <a:r>
                <a:rPr kumimoji="0" lang="en-US" sz="3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zig-zag</a:t>
              </a:r>
              <a:r>
                <a:rPr lang="en-US" sz="3400" baseline="0" dirty="0" smtClean="0"/>
                <a:t>,</a:t>
              </a:r>
              <a:r>
                <a:rPr lang="en-US" sz="3400" dirty="0" smtClean="0"/>
                <a:t> ravel-resistant edge on the fabric.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250" t="3333" r="5000" b="21667"/>
            <a:stretch>
              <a:fillRect/>
            </a:stretch>
          </p:blipFill>
          <p:spPr bwMode="auto">
            <a:xfrm>
              <a:off x="1626601" y="1818686"/>
              <a:ext cx="6347998" cy="4023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76200"/>
            <a:ext cx="9296400" cy="6629400"/>
            <a:chOff x="152400" y="76200"/>
            <a:chExt cx="9296400" cy="66294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13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Rotary Cutting Equipment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Equipment used to cut very </a:t>
              </a:r>
              <a:r>
                <a:rPr lang="en-US" sz="3200" i="1" u="sng" dirty="0" smtClean="0"/>
                <a:t>straight</a:t>
              </a:r>
              <a:r>
                <a:rPr lang="en-US" sz="3200" dirty="0" smtClean="0"/>
                <a:t>, clean lines in fabric.  Never use the rotary blade without the ruler or the cutting mat.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00" t="2593" r="2000" b="2593"/>
            <a:stretch>
              <a:fillRect/>
            </a:stretch>
          </p:blipFill>
          <p:spPr bwMode="auto">
            <a:xfrm>
              <a:off x="2743200" y="2590800"/>
              <a:ext cx="4114800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162800" y="3790146"/>
              <a:ext cx="2133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Cutter</a:t>
              </a:r>
              <a:endParaRPr lang="en-US" sz="25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62800" y="2514600"/>
              <a:ext cx="2133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Mat</a:t>
              </a:r>
              <a:endParaRPr lang="en-US" sz="25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3484420"/>
              <a:ext cx="1905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Ruler</a:t>
              </a:r>
              <a:endParaRPr lang="en-US" sz="2500" b="1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2209800" y="3722947"/>
              <a:ext cx="1066800" cy="4680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rot="10800000" flipV="1">
              <a:off x="5867400" y="2753126"/>
              <a:ext cx="1295400" cy="3710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1"/>
            </p:cNvCxnSpPr>
            <p:nvPr/>
          </p:nvCxnSpPr>
          <p:spPr>
            <a:xfrm rot="10800000" flipV="1">
              <a:off x="5029200" y="4028672"/>
              <a:ext cx="2133600" cy="99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1106</TotalTime>
  <Words>107</Words>
  <Application>Microsoft Office PowerPoint</Application>
  <PresentationFormat>Custom</PresentationFormat>
  <Paragraphs>63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Sewing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Laura Schiers</cp:lastModifiedBy>
  <cp:revision>197</cp:revision>
  <dcterms:created xsi:type="dcterms:W3CDTF">2008-07-23T18:07:32Z</dcterms:created>
  <dcterms:modified xsi:type="dcterms:W3CDTF">2014-01-29T16:20:46Z</dcterms:modified>
</cp:coreProperties>
</file>