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0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AB38-E810-4757-9169-5DFEF8E3CDE2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7726D-22A7-446B-8AD0-7F8A38E60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7726D-22A7-446B-8AD0-7F8A38E60E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4EE7-D4E2-41C7-9FA1-D8D833772DE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4CCE-F04A-40FC-9F6B-A1761A6E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035" y="838200"/>
            <a:ext cx="9041130" cy="2052320"/>
          </a:xfrm>
        </p:spPr>
        <p:txBody>
          <a:bodyPr>
            <a:noAutofit/>
          </a:bodyPr>
          <a:lstStyle/>
          <a:p>
            <a:r>
              <a:rPr lang="en-US" sz="7400" b="1" u="sng" dirty="0" smtClean="0">
                <a:latin typeface="Love Letters" pitchFamily="2" charset="0"/>
              </a:rPr>
              <a:t>Ironing </a:t>
            </a:r>
            <a:r>
              <a:rPr lang="en-US" sz="7400" b="1" u="sng" dirty="0">
                <a:latin typeface="Love Letters" pitchFamily="2" charset="0"/>
              </a:rPr>
              <a:t>and </a:t>
            </a:r>
            <a:r>
              <a:rPr lang="en-US" sz="7400" b="1" u="sng" dirty="0" smtClean="0">
                <a:latin typeface="Love Letters" pitchFamily="2" charset="0"/>
              </a:rPr>
              <a:t>Pressing</a:t>
            </a:r>
            <a:endParaRPr lang="en-US" sz="7400" b="1" u="sng" dirty="0">
              <a:latin typeface="Love Letters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0360" y="3352800"/>
            <a:ext cx="384048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28600" y="228600"/>
            <a:ext cx="9144000" cy="6858000"/>
          </a:xfrm>
          <a:prstGeom prst="rect">
            <a:avLst/>
          </a:prstGeom>
          <a:noFill/>
          <a:ln w="152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30480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Pressing Cloth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914400"/>
            <a:ext cx="7772400" cy="22098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A thin cloth placed over fabric while ironing. It creates extra steam when wet.  It also prevents scorching and shine marks on fabric while ironing. </a:t>
            </a: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pic>
        <p:nvPicPr>
          <p:cNvPr id="8195" name="Picture 3" descr="!!pressing cloth"/>
          <p:cNvPicPr>
            <a:picLocks noChangeAspect="1" noChangeArrowheads="1"/>
          </p:cNvPicPr>
          <p:nvPr/>
        </p:nvPicPr>
        <p:blipFill>
          <a:blip r:embed="rId3"/>
          <a:srcRect l="13034" r="16292" b="10001"/>
          <a:stretch>
            <a:fillRect/>
          </a:stretch>
        </p:blipFill>
        <p:spPr bwMode="auto">
          <a:xfrm>
            <a:off x="2724936" y="3117357"/>
            <a:ext cx="4151328" cy="39692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2947"/>
            <a:ext cx="94488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Love Letters" pitchFamily="2" charset="0"/>
              </a:rPr>
              <a:t>Temperature Settings</a:t>
            </a:r>
            <a:endParaRPr lang="en-US" sz="6000" b="1" u="sng" dirty="0">
              <a:latin typeface="LD Girly Curls" pitchFamily="2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371600"/>
            <a:ext cx="9067800" cy="18288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-It is very important to pay attention to the temperature settings when ironing different types of fabric.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5943600"/>
            <a:ext cx="9067800" cy="13716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 lnSpcReduction="200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-Synthetic fibers are extremely </a:t>
            </a:r>
            <a:r>
              <a:rPr lang="en-US" sz="3500" b="1" u="sng" dirty="0" smtClean="0">
                <a:solidFill>
                  <a:srgbClr val="C00000"/>
                </a:solidFill>
                <a:latin typeface="CK Kiddo" pitchFamily="2" charset="0"/>
              </a:rPr>
              <a:t>HEAT SENSITIVE </a:t>
            </a:r>
            <a:r>
              <a:rPr lang="en-US" sz="3500" dirty="0" smtClean="0">
                <a:latin typeface="CK Kiddo" pitchFamily="2" charset="0"/>
              </a:rPr>
              <a:t>and can be irreversibly damaged by high heat.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3200400"/>
            <a:ext cx="8915400" cy="2667000"/>
            <a:chOff x="228600" y="3200400"/>
            <a:chExt cx="8915400" cy="26670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28600" y="3200400"/>
              <a:ext cx="8915400" cy="2667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362480" marR="0" lvl="0" indent="-36248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3500" dirty="0" smtClean="0">
                  <a:latin typeface="CK Kiddo" pitchFamily="2" charset="0"/>
                </a:rPr>
                <a:t>-Most steam iron settings are broken into:</a:t>
              </a:r>
            </a:p>
            <a:p>
              <a:pPr marL="362480" marR="0" lvl="0" indent="-36248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		  </a:t>
              </a:r>
              <a:r>
                <a:rPr kumimoji="0" lang="en-US" sz="35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High</a:t>
              </a:r>
              <a:r>
                <a:rPr kumimoji="0" lang="en-US" sz="35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 - Cotton</a:t>
              </a:r>
              <a:r>
                <a:rPr kumimoji="0" lang="en-US" sz="3500" i="0" u="none" strike="noStrike" kern="1200" cap="none" spc="0" normalizeH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 &amp; Linen</a:t>
              </a:r>
              <a:endPara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endParaRPr>
            </a:p>
            <a:p>
              <a:pPr marL="362480" marR="0" lvl="0" indent="-36248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3500" dirty="0" smtClean="0">
                  <a:solidFill>
                    <a:srgbClr val="C00000"/>
                  </a:solidFill>
                  <a:latin typeface="CK Kiddo" pitchFamily="2" charset="0"/>
                </a:rPr>
                <a:t>		  </a:t>
              </a:r>
              <a:r>
                <a:rPr lang="en-US" sz="3500" b="1" u="sng" dirty="0" smtClean="0">
                  <a:solidFill>
                    <a:srgbClr val="C00000"/>
                  </a:solidFill>
                  <a:latin typeface="CK Kiddo" pitchFamily="2" charset="0"/>
                </a:rPr>
                <a:t>Medium</a:t>
              </a:r>
              <a:r>
                <a:rPr lang="en-US" sz="3500" dirty="0" smtClean="0">
                  <a:solidFill>
                    <a:srgbClr val="C00000"/>
                  </a:solidFill>
                  <a:latin typeface="CK Kiddo" pitchFamily="2" charset="0"/>
                </a:rPr>
                <a:t> - Wool &amp; Silk</a:t>
              </a:r>
            </a:p>
            <a:p>
              <a:pPr marL="362480" marR="0" lvl="0" indent="-36248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5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		  </a:t>
              </a:r>
              <a:r>
                <a:rPr kumimoji="0" lang="en-US" sz="35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Low</a:t>
              </a:r>
              <a:r>
                <a:rPr kumimoji="0" lang="en-US" sz="35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K Kiddo" pitchFamily="2" charset="0"/>
                  <a:ea typeface="+mn-ea"/>
                  <a:cs typeface="+mn-cs"/>
                </a:rPr>
                <a:t> - Synthetics </a:t>
              </a:r>
            </a:p>
            <a:p>
              <a:pPr marL="362480" marR="0" lvl="0" indent="-36248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endParaRPr>
            </a:p>
          </p:txBody>
        </p: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/>
            <a:srcRect l="2381" t="2904" r="2381" b="12892"/>
            <a:stretch>
              <a:fillRect/>
            </a:stretch>
          </p:blipFill>
          <p:spPr bwMode="auto">
            <a:xfrm>
              <a:off x="6019800" y="3733800"/>
              <a:ext cx="2362200" cy="1712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Flowchart: Punched Tape 7"/>
          <p:cNvSpPr/>
          <p:nvPr/>
        </p:nvSpPr>
        <p:spPr>
          <a:xfrm flipH="1">
            <a:off x="76200" y="6705600"/>
            <a:ext cx="838200" cy="533400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5029200"/>
            <a:ext cx="952756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2947"/>
            <a:ext cx="94488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Love Letters" pitchFamily="2" charset="0"/>
              </a:rPr>
              <a:t>Other Important Info</a:t>
            </a:r>
            <a:endParaRPr lang="en-US" sz="6000" b="1" u="sng" dirty="0">
              <a:latin typeface="LD Girly Curls" pitchFamily="2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371600"/>
            <a:ext cx="9067800" cy="2209800"/>
          </a:xfrm>
          <a:prstGeom prst="rect">
            <a:avLst/>
          </a:prstGeom>
        </p:spPr>
        <p:txBody>
          <a:bodyPr vert="horz" lIns="96661" tIns="48331" rIns="96661" bIns="48331" rtlCol="0">
            <a:normAutofit lnSpcReduction="100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-You should use </a:t>
            </a:r>
            <a:r>
              <a:rPr lang="en-US" sz="3500" b="1" u="sng" dirty="0" smtClean="0">
                <a:solidFill>
                  <a:srgbClr val="C00000"/>
                </a:solidFill>
                <a:latin typeface="CK Kiddo" pitchFamily="2" charset="0"/>
              </a:rPr>
              <a:t>DISTILLED WATER </a:t>
            </a:r>
            <a:r>
              <a:rPr lang="en-US" sz="3500" dirty="0" smtClean="0">
                <a:latin typeface="CK Kiddo" pitchFamily="2" charset="0"/>
              </a:rPr>
              <a:t>in steam irons because then it won’t leave behind mineral build-up that can clog the steam vents.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3581400"/>
            <a:ext cx="9067800" cy="12192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-Always iron </a:t>
            </a:r>
            <a:r>
              <a:rPr lang="en-US" sz="3500" b="1" u="sng" dirty="0" smtClean="0">
                <a:solidFill>
                  <a:srgbClr val="C00000"/>
                </a:solidFill>
                <a:latin typeface="CK Kiddo" pitchFamily="2" charset="0"/>
              </a:rPr>
              <a:t>WITH THE GRAIN </a:t>
            </a:r>
            <a:r>
              <a:rPr lang="en-US" sz="3500" dirty="0" smtClean="0">
                <a:latin typeface="CK Kiddo" pitchFamily="2" charset="0"/>
              </a:rPr>
              <a:t>of the fabric to prevent permanent stretching.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5105400"/>
            <a:ext cx="9067800" cy="19812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-A straight </a:t>
            </a:r>
            <a:r>
              <a:rPr lang="en-US" sz="3500" b="1" u="sng" dirty="0" smtClean="0">
                <a:solidFill>
                  <a:srgbClr val="C00000"/>
                </a:solidFill>
                <a:latin typeface="CK Kiddo" pitchFamily="2" charset="0"/>
              </a:rPr>
              <a:t>SEAM</a:t>
            </a:r>
            <a:r>
              <a:rPr lang="en-US" sz="3500" dirty="0" smtClean="0">
                <a:latin typeface="CK Kiddo" pitchFamily="2" charset="0"/>
              </a:rPr>
              <a:t> should be </a:t>
            </a:r>
            <a:r>
              <a:rPr lang="en-US" sz="3500" b="1" u="sng" dirty="0" smtClean="0">
                <a:solidFill>
                  <a:srgbClr val="C00000"/>
                </a:solidFill>
                <a:latin typeface="CK Kiddo" pitchFamily="2" charset="0"/>
              </a:rPr>
              <a:t>PRESSED FLAT THEN OPEN</a:t>
            </a:r>
            <a:r>
              <a:rPr lang="en-US" sz="3500" dirty="0" smtClean="0">
                <a:latin typeface="CK Kiddo" pitchFamily="2" charset="0"/>
              </a:rPr>
              <a:t>.  This sets the stitches so the seam will lie smooth and flat.  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6" name="Chord 5"/>
          <p:cNvSpPr/>
          <p:nvPr/>
        </p:nvSpPr>
        <p:spPr>
          <a:xfrm rot="6779603">
            <a:off x="66070" y="6611820"/>
            <a:ext cx="914400" cy="914400"/>
          </a:xfrm>
          <a:prstGeom prst="chor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2947"/>
            <a:ext cx="94488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Love Letters" pitchFamily="2" charset="0"/>
              </a:rPr>
              <a:t>What’s the Difference</a:t>
            </a:r>
            <a:r>
              <a:rPr lang="en-US" sz="6000" b="1" u="sng" dirty="0" smtClean="0">
                <a:latin typeface="LD Girly Curls" pitchFamily="2" charset="0"/>
              </a:rPr>
              <a:t>?</a:t>
            </a:r>
            <a:endParaRPr lang="en-US" sz="6000" b="1" u="sng" dirty="0">
              <a:latin typeface="LD Girly Curl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b="1" u="sng" dirty="0" smtClean="0">
                <a:latin typeface="CK Kiddo" pitchFamily="2" charset="0"/>
              </a:rPr>
              <a:t>Ironing:</a:t>
            </a:r>
          </a:p>
          <a:p>
            <a:pPr lvl="1"/>
            <a:r>
              <a:rPr lang="en-US" dirty="0" smtClean="0">
                <a:latin typeface="CK Kiddo" pitchFamily="2" charset="0"/>
              </a:rPr>
              <a:t>The process of using an iron to remove wrinkles from damp, washable clothing.  Heat and pressure are used to </a:t>
            </a:r>
            <a:r>
              <a:rPr lang="en-US" b="1" u="sng" dirty="0" smtClean="0">
                <a:solidFill>
                  <a:srgbClr val="C00000"/>
                </a:solidFill>
                <a:latin typeface="CK Kiddo" pitchFamily="2" charset="0"/>
              </a:rPr>
              <a:t>FLATTEN THE FABRIC.</a:t>
            </a:r>
          </a:p>
          <a:p>
            <a:pPr lvl="1"/>
            <a:r>
              <a:rPr lang="en-US" dirty="0" smtClean="0">
                <a:latin typeface="CK Kiddo" pitchFamily="2" charset="0"/>
              </a:rPr>
              <a:t>Ironing is done with a gliding or sliding motion, </a:t>
            </a:r>
            <a:r>
              <a:rPr lang="en-US" b="1" u="sng" dirty="0" smtClean="0">
                <a:solidFill>
                  <a:srgbClr val="C00000"/>
                </a:solidFill>
                <a:latin typeface="CK Kiddo" pitchFamily="2" charset="0"/>
              </a:rPr>
              <a:t>BACK AND FORTH</a:t>
            </a:r>
            <a:r>
              <a:rPr lang="en-US" dirty="0" smtClean="0">
                <a:latin typeface="CK Kiddo" pitchFamily="2" charset="0"/>
              </a:rPr>
              <a:t>.  It is         done to the entire garment after laundering.   </a:t>
            </a:r>
            <a:endParaRPr lang="en-US" dirty="0">
              <a:latin typeface="CK Kidd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800600"/>
            <a:ext cx="1447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52400" y="6553200"/>
            <a:ext cx="16002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381000"/>
            <a:ext cx="8641080" cy="4827694"/>
          </a:xfrm>
        </p:spPr>
        <p:txBody>
          <a:bodyPr/>
          <a:lstStyle/>
          <a:p>
            <a:r>
              <a:rPr lang="en-US" sz="3500" b="1" u="sng" dirty="0" smtClean="0">
                <a:latin typeface="CK Kiddo" pitchFamily="2" charset="0"/>
              </a:rPr>
              <a:t>Pressing:</a:t>
            </a:r>
          </a:p>
          <a:p>
            <a:pPr lvl="1"/>
            <a:r>
              <a:rPr lang="en-US" dirty="0" smtClean="0">
                <a:latin typeface="CK Kiddo" pitchFamily="2" charset="0"/>
              </a:rPr>
              <a:t>Involves </a:t>
            </a:r>
            <a:r>
              <a:rPr lang="en-US" u="sng" dirty="0" smtClean="0">
                <a:latin typeface="CK Kiddo" pitchFamily="2" charset="0"/>
              </a:rPr>
              <a:t>NO</a:t>
            </a:r>
            <a:r>
              <a:rPr lang="en-US" dirty="0" smtClean="0">
                <a:latin typeface="CK Kiddo" pitchFamily="2" charset="0"/>
              </a:rPr>
              <a:t> sliding of the iron.  The iron is placed on the fabric and then lifted, in an </a:t>
            </a:r>
            <a:r>
              <a:rPr lang="en-US" b="1" u="sng" dirty="0" smtClean="0">
                <a:solidFill>
                  <a:srgbClr val="C00000"/>
                </a:solidFill>
                <a:latin typeface="CK Kiddo" pitchFamily="2" charset="0"/>
              </a:rPr>
              <a:t>UP AND DOWN </a:t>
            </a:r>
            <a:r>
              <a:rPr lang="en-US" dirty="0" smtClean="0">
                <a:latin typeface="CK Kiddo" pitchFamily="2" charset="0"/>
              </a:rPr>
              <a:t>motion.</a:t>
            </a:r>
          </a:p>
          <a:p>
            <a:pPr lvl="1"/>
            <a:r>
              <a:rPr lang="en-US" dirty="0" smtClean="0">
                <a:latin typeface="CK Kiddo" pitchFamily="2" charset="0"/>
              </a:rPr>
              <a:t>Moisture is added from a pressing cloth or from </a:t>
            </a:r>
            <a:r>
              <a:rPr lang="en-US" b="1" u="sng" dirty="0" smtClean="0">
                <a:solidFill>
                  <a:srgbClr val="C00000"/>
                </a:solidFill>
                <a:latin typeface="CK Kiddo" pitchFamily="2" charset="0"/>
              </a:rPr>
              <a:t>STEAM</a:t>
            </a:r>
            <a:r>
              <a:rPr lang="en-US" dirty="0" smtClean="0">
                <a:latin typeface="CK Kiddo" pitchFamily="2" charset="0"/>
              </a:rPr>
              <a:t> in the iron.  </a:t>
            </a:r>
          </a:p>
          <a:p>
            <a:pPr lvl="1"/>
            <a:r>
              <a:rPr lang="en-US" dirty="0" smtClean="0">
                <a:latin typeface="CK Kiddo" pitchFamily="2" charset="0"/>
              </a:rPr>
              <a:t>It is often done to apparel between wearing and during garment construction.  </a:t>
            </a:r>
            <a:endParaRPr lang="en-US" dirty="0">
              <a:latin typeface="CK Kiddo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 b="18824"/>
          <a:stretch>
            <a:fillRect/>
          </a:stretch>
        </p:blipFill>
        <p:spPr bwMode="auto">
          <a:xfrm>
            <a:off x="3881852" y="4495800"/>
            <a:ext cx="1837496" cy="26007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52400" y="6553200"/>
            <a:ext cx="16002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2947"/>
            <a:ext cx="94488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Love Letters" pitchFamily="2" charset="0"/>
              </a:rPr>
              <a:t>Number One Rule!</a:t>
            </a:r>
            <a:endParaRPr lang="en-US" sz="6000" b="1" u="sng" dirty="0">
              <a:latin typeface="LD Girly Curl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295400"/>
            <a:ext cx="8641080" cy="1264920"/>
          </a:xfrm>
        </p:spPr>
        <p:txBody>
          <a:bodyPr/>
          <a:lstStyle/>
          <a:p>
            <a:pPr>
              <a:buNone/>
            </a:pPr>
            <a:r>
              <a:rPr lang="en-US" sz="3500" dirty="0" smtClean="0">
                <a:latin typeface="CK Kiddo" pitchFamily="2" charset="0"/>
              </a:rPr>
              <a:t>The number one rule when it comes to ironing or pressing is:</a:t>
            </a:r>
            <a:endParaRPr lang="en-US" sz="6000" dirty="0">
              <a:latin typeface="CK Kiddo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7730" y="2514600"/>
            <a:ext cx="7825740" cy="13716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6661" tIns="48331" rIns="96661" bIns="48331" rtlCol="0" anchor="ctr">
            <a:normAutofit fontScale="92500"/>
          </a:bodyPr>
          <a:lstStyle/>
          <a:p>
            <a:pPr marL="362480" marR="0" lvl="0" indent="-362480" algn="ctr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PRESS AS YOU </a:t>
            </a:r>
            <a:r>
              <a:rPr lang="en-US" sz="7000" dirty="0" smtClean="0">
                <a:solidFill>
                  <a:srgbClr val="C00000"/>
                </a:solidFill>
                <a:latin typeface="CK Kiddo" pitchFamily="2" charset="0"/>
              </a:rPr>
              <a:t>SEW</a:t>
            </a: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!</a:t>
            </a: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26135" y="4779815"/>
            <a:ext cx="8610600" cy="2514600"/>
          </a:xfrm>
          <a:prstGeom prst="rect">
            <a:avLst/>
          </a:prstGeom>
        </p:spPr>
        <p:txBody>
          <a:bodyPr vert="horz" lIns="96661" tIns="48331" rIns="96661" bIns="48331" rtlCol="0">
            <a:no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	-It flattens and sets the stitches so the seam lays smooth and flat.</a:t>
            </a: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  -It gives you a crisp, professional-looking garment.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114800"/>
            <a:ext cx="9067800" cy="685800"/>
          </a:xfrm>
          <a:prstGeom prst="rect">
            <a:avLst/>
          </a:prstGeom>
        </p:spPr>
        <p:txBody>
          <a:bodyPr vert="horz" lIns="96661" tIns="48331" rIns="96661" bIns="48331" rtlCol="0">
            <a:no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500" u="sng" dirty="0" smtClean="0">
                <a:latin typeface="CK Kiddo" pitchFamily="2" charset="0"/>
              </a:rPr>
              <a:t>Why?</a:t>
            </a:r>
          </a:p>
        </p:txBody>
      </p:sp>
      <p:sp>
        <p:nvSpPr>
          <p:cNvPr id="8" name="Explosion 1 7"/>
          <p:cNvSpPr/>
          <p:nvPr/>
        </p:nvSpPr>
        <p:spPr>
          <a:xfrm>
            <a:off x="76200" y="6248400"/>
            <a:ext cx="1524000" cy="914400"/>
          </a:xfrm>
          <a:prstGeom prst="irregularSeal1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2947"/>
            <a:ext cx="94488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latin typeface="Love Letters" pitchFamily="2" charset="0"/>
              </a:rPr>
              <a:t>Ironing and Pressing Equipment</a:t>
            </a:r>
            <a:endParaRPr lang="en-US" sz="6000" b="1" u="sng" dirty="0">
              <a:latin typeface="LD Girly Curls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216408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Tailor’s Ham &amp; Sleeve Roll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2773680"/>
            <a:ext cx="7772400" cy="141732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Used to make an even curve on seams and darts while pressing.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638800" y="4447309"/>
            <a:ext cx="2286000" cy="2105891"/>
            <a:chOff x="2781" y="2704"/>
            <a:chExt cx="3240" cy="2549"/>
          </a:xfrm>
        </p:grpSpPr>
        <p:pic>
          <p:nvPicPr>
            <p:cNvPr id="3077" name="Picture 5" descr="pressingtools"/>
            <p:cNvPicPr>
              <a:picLocks noChangeAspect="1" noChangeArrowheads="1"/>
            </p:cNvPicPr>
            <p:nvPr/>
          </p:nvPicPr>
          <p:blipFill>
            <a:blip r:embed="rId3"/>
            <a:srcRect l="50499" t="31247" r="1868"/>
            <a:stretch>
              <a:fillRect/>
            </a:stretch>
          </p:blipFill>
          <p:spPr bwMode="auto">
            <a:xfrm>
              <a:off x="2781" y="2704"/>
              <a:ext cx="3240" cy="2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781" y="2704"/>
              <a:ext cx="216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781" y="2884"/>
              <a:ext cx="198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781" y="3064"/>
              <a:ext cx="162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781" y="3244"/>
              <a:ext cx="144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2781" y="3424"/>
              <a:ext cx="108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83" name="Picture 11" descr="tailors h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089" b="12032"/>
          <a:stretch>
            <a:fillRect/>
          </a:stretch>
        </p:blipFill>
        <p:spPr bwMode="auto">
          <a:xfrm>
            <a:off x="1828937" y="3962400"/>
            <a:ext cx="33526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30480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Sleeve Board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914400"/>
            <a:ext cx="7772400" cy="141732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Mini</a:t>
            </a:r>
            <a:r>
              <a:rPr kumimoji="0" lang="en-US" sz="3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 ironing board that lets you press sleeves easily.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pic>
        <p:nvPicPr>
          <p:cNvPr id="4099" name="Picture 3" descr="sleeveboard"/>
          <p:cNvPicPr>
            <a:picLocks noChangeAspect="1" noChangeArrowheads="1"/>
          </p:cNvPicPr>
          <p:nvPr/>
        </p:nvPicPr>
        <p:blipFill>
          <a:blip r:embed="rId3"/>
          <a:srcRect t="20741" b="20148"/>
          <a:stretch>
            <a:fillRect/>
          </a:stretch>
        </p:blipFill>
        <p:spPr bwMode="auto">
          <a:xfrm>
            <a:off x="1740212" y="2292350"/>
            <a:ext cx="6120776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30480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Point Press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914400"/>
            <a:ext cx="7772400" cy="141732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>
                <a:latin typeface="CK Kiddo" pitchFamily="2" charset="0"/>
              </a:rPr>
              <a:t>Pushes out points on projects to get sharp, even points.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pic>
        <p:nvPicPr>
          <p:cNvPr id="5123" name="Picture 3" descr="!!point presser-final"/>
          <p:cNvPicPr>
            <a:picLocks noChangeAspect="1" noChangeArrowheads="1"/>
          </p:cNvPicPr>
          <p:nvPr/>
        </p:nvPicPr>
        <p:blipFill>
          <a:blip r:embed="rId3"/>
          <a:srcRect l="3113" t="33272" r="1309" b="31172"/>
          <a:stretch>
            <a:fillRect/>
          </a:stretch>
        </p:blipFill>
        <p:spPr bwMode="auto">
          <a:xfrm>
            <a:off x="614827" y="2667000"/>
            <a:ext cx="8371547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30480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Steam Iron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914400"/>
            <a:ext cx="7772400" cy="141732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A</a:t>
            </a:r>
            <a:r>
              <a:rPr kumimoji="0" lang="en-US" sz="3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 heated piece of equipment that flattens creases and shapes.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pic>
        <p:nvPicPr>
          <p:cNvPr id="6147" name="Picture 3" descr="iron"/>
          <p:cNvPicPr>
            <a:picLocks noChangeAspect="1" noChangeArrowheads="1"/>
          </p:cNvPicPr>
          <p:nvPr/>
        </p:nvPicPr>
        <p:blipFill>
          <a:blip r:embed="rId3"/>
          <a:srcRect t="27603" b="22443"/>
          <a:stretch>
            <a:fillRect/>
          </a:stretch>
        </p:blipFill>
        <p:spPr bwMode="auto">
          <a:xfrm>
            <a:off x="864394" y="2463747"/>
            <a:ext cx="7872412" cy="393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Ironing_Board"/>
          <p:cNvPicPr>
            <a:picLocks noChangeAspect="1" noChangeArrowheads="1"/>
          </p:cNvPicPr>
          <p:nvPr/>
        </p:nvPicPr>
        <p:blipFill>
          <a:blip r:embed="rId3"/>
          <a:srcRect t="29805" r="23775"/>
          <a:stretch>
            <a:fillRect/>
          </a:stretch>
        </p:blipFill>
        <p:spPr bwMode="auto">
          <a:xfrm>
            <a:off x="3391759" y="2057400"/>
            <a:ext cx="529504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0060" y="304800"/>
            <a:ext cx="8641080" cy="73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CK Kiddo" pitchFamily="2" charset="0"/>
              </a:rPr>
              <a:t>Ironing Board</a:t>
            </a:r>
          </a:p>
          <a:p>
            <a:pPr>
              <a:buNone/>
            </a:pPr>
            <a:endParaRPr lang="en-US" sz="3500" b="1" dirty="0" smtClean="0">
              <a:latin typeface="CK Kiddo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914400"/>
            <a:ext cx="7772400" cy="1600200"/>
          </a:xfrm>
          <a:prstGeom prst="rect">
            <a:avLst/>
          </a:prstGeom>
        </p:spPr>
        <p:txBody>
          <a:bodyPr vert="horz" lIns="96661" tIns="48331" rIns="96661" bIns="48331" rtlCol="0">
            <a:normAutofit lnSpcReduction="100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A</a:t>
            </a:r>
            <a:r>
              <a:rPr kumimoji="0" lang="en-US" sz="3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K Kiddo" pitchFamily="2" charset="0"/>
                <a:ea typeface="+mn-ea"/>
                <a:cs typeface="+mn-cs"/>
              </a:rPr>
              <a:t> padded, flat, heat-resistant surface used for ironing and pressing.</a:t>
            </a:r>
            <a:endParaRPr kumimoji="0" lang="en-US" sz="3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K Kiddo" pitchFamily="2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629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365</Words>
  <Application>Microsoft Office PowerPoint</Application>
  <PresentationFormat>Custom</PresentationFormat>
  <Paragraphs>51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Ironing and Pressing</vt:lpstr>
      <vt:lpstr>What’s the Difference?</vt:lpstr>
      <vt:lpstr>Slide 3</vt:lpstr>
      <vt:lpstr>Number One Rule!</vt:lpstr>
      <vt:lpstr>Ironing and Pressing Equipment</vt:lpstr>
      <vt:lpstr>Slide 6</vt:lpstr>
      <vt:lpstr>Slide 7</vt:lpstr>
      <vt:lpstr>Slide 8</vt:lpstr>
      <vt:lpstr>Slide 9</vt:lpstr>
      <vt:lpstr>Slide 10</vt:lpstr>
      <vt:lpstr>Temperature Settings</vt:lpstr>
      <vt:lpstr>Other Important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53</cp:revision>
  <dcterms:created xsi:type="dcterms:W3CDTF">2008-07-23T22:52:37Z</dcterms:created>
  <dcterms:modified xsi:type="dcterms:W3CDTF">2009-08-27T19:33:23Z</dcterms:modified>
</cp:coreProperties>
</file>