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62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301" r:id="rId38"/>
    <p:sldId id="295" r:id="rId39"/>
    <p:sldId id="297" r:id="rId40"/>
    <p:sldId id="294" r:id="rId41"/>
    <p:sldId id="298" r:id="rId42"/>
    <p:sldId id="299" r:id="rId43"/>
    <p:sldId id="300" r:id="rId44"/>
    <p:sldId id="302" r:id="rId45"/>
    <p:sldId id="312" r:id="rId46"/>
    <p:sldId id="303" r:id="rId47"/>
    <p:sldId id="304" r:id="rId48"/>
    <p:sldId id="305" r:id="rId49"/>
    <p:sldId id="306" r:id="rId50"/>
    <p:sldId id="296" r:id="rId51"/>
    <p:sldId id="307" r:id="rId52"/>
    <p:sldId id="308" r:id="rId53"/>
    <p:sldId id="309" r:id="rId54"/>
    <p:sldId id="310" r:id="rId55"/>
    <p:sldId id="311" r:id="rId56"/>
    <p:sldId id="313" r:id="rId57"/>
    <p:sldId id="314" r:id="rId58"/>
    <p:sldId id="315" r:id="rId59"/>
    <p:sldId id="316" r:id="rId60"/>
    <p:sldId id="317" r:id="rId61"/>
    <p:sldId id="318" r:id="rId62"/>
    <p:sldId id="319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0" d="100"/>
          <a:sy n="90" d="100"/>
        </p:scale>
        <p:origin x="-32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70659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1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2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B0400-E297-4CDA-AFE7-57DF6EB814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4F6D5-3C92-4374-96B1-8BA2278AC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55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3594F-1839-47B5-99C3-FC9FA6871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3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C89ED-460B-4C2F-82CA-7FAE9DF2E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2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84721-800F-4050-AED7-D5A7B3341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6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6013E-54E4-4315-AF83-D61011983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8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08AE7-6F00-4B98-8C6B-2495F6462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01194-D51F-4932-97CA-03D00EE5A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08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A687-053F-4A4E-826B-DB16CF353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27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EA6AC-C8FB-4C22-BAAA-1982A8F79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30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4EFF4-C1B3-498B-B648-6E51B1492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43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6963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824AFBF-74F5-41C0-83A6-CEA1F522E0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828800" y="1219200"/>
            <a:ext cx="5334000" cy="3200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Face Shapes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Square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276600" cy="4454525"/>
          </a:xfrm>
        </p:spPr>
        <p:txBody>
          <a:bodyPr/>
          <a:lstStyle/>
          <a:p>
            <a:r>
              <a:rPr lang="en-US" altLang="en-US"/>
              <a:t>Forehead, cheekbones, and jaw line are all about the same</a:t>
            </a:r>
          </a:p>
          <a:p>
            <a:r>
              <a:rPr lang="en-US" altLang="en-US"/>
              <a:t>Squared jaw is the feature that is most obvious</a:t>
            </a:r>
          </a:p>
        </p:txBody>
      </p:sp>
      <p:pic>
        <p:nvPicPr>
          <p:cNvPr id="14340" name="Picture 4" descr="H:\squa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352266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Heart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124200" cy="4454525"/>
          </a:xfrm>
        </p:spPr>
        <p:txBody>
          <a:bodyPr/>
          <a:lstStyle/>
          <a:p>
            <a:r>
              <a:rPr lang="en-US" altLang="en-US"/>
              <a:t>Similar to the oval but the chin tapers to a point</a:t>
            </a:r>
          </a:p>
        </p:txBody>
      </p:sp>
      <p:pic>
        <p:nvPicPr>
          <p:cNvPr id="15364" name="Picture 4" descr="H:\he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282950" cy="433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Diamond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5052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Not as common as the other face shapes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Typically the face is highly angular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forehead is somewhat short</a:t>
            </a:r>
          </a:p>
          <a:p>
            <a:pPr>
              <a:lnSpc>
                <a:spcPct val="90000"/>
              </a:lnSpc>
            </a:pPr>
            <a:r>
              <a:rPr lang="en-US" altLang="en-US"/>
              <a:t>Widest at the temples</a:t>
            </a:r>
          </a:p>
        </p:txBody>
      </p:sp>
      <p:pic>
        <p:nvPicPr>
          <p:cNvPr id="16388" name="Picture 4" descr="H:\diam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513138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990600" y="1066800"/>
            <a:ext cx="6781800" cy="472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Let's do it!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6477000" cy="5105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welcome back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4495800"/>
          </a:xfrm>
        </p:spPr>
        <p:txBody>
          <a:bodyPr/>
          <a:lstStyle/>
          <a:p>
            <a:r>
              <a:rPr lang="en-US" altLang="en-US" sz="6000">
                <a:latin typeface="Arial Black" pitchFamily="34" charset="0"/>
              </a:rPr>
              <a:t>Now that you know your face shape.. So What?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Oval shapes try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/>
              <a:t>A variety of styles.  Most any hair style looks good on you</a:t>
            </a:r>
          </a:p>
          <a:p>
            <a:r>
              <a:rPr lang="en-US" altLang="en-US"/>
              <a:t>Most models fall into this category</a:t>
            </a:r>
          </a:p>
          <a:p>
            <a:r>
              <a:rPr lang="en-US" altLang="en-US"/>
              <a:t>Hair off the face looks best.  Can wear hair slicked or pulled back</a:t>
            </a:r>
          </a:p>
          <a:p>
            <a:r>
              <a:rPr lang="en-US" altLang="en-US"/>
              <a:t>The perfect arch eyebrows</a:t>
            </a:r>
          </a:p>
        </p:txBody>
      </p:sp>
      <p:pic>
        <p:nvPicPr>
          <p:cNvPr id="7" name="Picture 3" descr="H:\oval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2667000" cy="37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Oval shapes avoid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4225"/>
            <a:ext cx="7772400" cy="4041775"/>
          </a:xfrm>
        </p:spPr>
        <p:txBody>
          <a:bodyPr/>
          <a:lstStyle/>
          <a:p>
            <a:r>
              <a:rPr lang="en-US" altLang="en-US" sz="4800"/>
              <a:t>Don’t cover up your perfect features with heavy bangs or too forward directed styles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219200"/>
            <a:ext cx="4572000" cy="4876801"/>
          </a:xfrm>
        </p:spPr>
        <p:txBody>
          <a:bodyPr/>
          <a:lstStyle/>
          <a:p>
            <a:r>
              <a:rPr lang="en-US" altLang="en-US" dirty="0"/>
              <a:t>To make a round face appear oval apply lines that go up the face.  This draws the eye more up and down</a:t>
            </a:r>
          </a:p>
          <a:p>
            <a:r>
              <a:rPr lang="en-US" altLang="en-US" dirty="0"/>
              <a:t>The high arched eyebrow accomplishes this</a:t>
            </a:r>
          </a:p>
          <a:p>
            <a:r>
              <a:rPr lang="en-US" altLang="en-US" dirty="0"/>
              <a:t>The best eyebrow should peak toward the end of the brow.  The tail should be short</a:t>
            </a:r>
          </a:p>
        </p:txBody>
      </p:sp>
      <p:pic>
        <p:nvPicPr>
          <p:cNvPr id="21508" name="Picture 4" descr="H:\roun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356" y="1447800"/>
            <a:ext cx="2890044" cy="408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shape, try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Hairstyles with fullness and height at the crown</a:t>
            </a:r>
          </a:p>
          <a:p>
            <a:r>
              <a:rPr lang="en-US" altLang="en-US"/>
              <a:t>Off center parts</a:t>
            </a:r>
          </a:p>
          <a:p>
            <a:r>
              <a:rPr lang="en-US" altLang="en-US"/>
              <a:t>Short hair styles with swept-back direction</a:t>
            </a:r>
          </a:p>
          <a:p>
            <a:r>
              <a:rPr lang="en-US" altLang="en-US"/>
              <a:t>Hair styles that are longer than the chin length</a:t>
            </a:r>
          </a:p>
          <a:p>
            <a:r>
              <a:rPr lang="en-US" altLang="en-US"/>
              <a:t>Layer the top for fullness – the rest close to the face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029200"/>
          </a:xfrm>
        </p:spPr>
        <p:txBody>
          <a:bodyPr/>
          <a:lstStyle/>
          <a:p>
            <a:r>
              <a:rPr lang="en-US" altLang="en-US"/>
              <a:t>Knowing your</a:t>
            </a:r>
            <a:br>
              <a:rPr lang="en-US" altLang="en-US"/>
            </a:br>
            <a:r>
              <a:rPr lang="en-US" altLang="en-US"/>
              <a:t> face shape is </a:t>
            </a:r>
            <a:br>
              <a:rPr lang="en-US" altLang="en-US"/>
            </a:br>
            <a:r>
              <a:rPr lang="en-US" altLang="en-US"/>
              <a:t>the first step </a:t>
            </a:r>
            <a:br>
              <a:rPr lang="en-US" altLang="en-US"/>
            </a:br>
            <a:r>
              <a:rPr lang="en-US" altLang="en-US"/>
              <a:t>to creating </a:t>
            </a:r>
            <a:br>
              <a:rPr lang="en-US" altLang="en-US"/>
            </a:br>
            <a:r>
              <a:rPr lang="en-US" altLang="en-US"/>
              <a:t>a beautiful look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shape avoid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Chin length hair with a rounded line that mirrors the face’s circular shape</a:t>
            </a:r>
          </a:p>
          <a:p>
            <a:r>
              <a:rPr lang="en-US" altLang="en-US"/>
              <a:t>Center parts</a:t>
            </a:r>
          </a:p>
          <a:p>
            <a:r>
              <a:rPr lang="en-US" altLang="en-US"/>
              <a:t>Short crop bangs</a:t>
            </a:r>
          </a:p>
          <a:p>
            <a:r>
              <a:rPr lang="en-US" altLang="en-US"/>
              <a:t>Fullness at the ears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4648200" cy="4454525"/>
          </a:xfrm>
        </p:spPr>
        <p:txBody>
          <a:bodyPr/>
          <a:lstStyle/>
          <a:p>
            <a:r>
              <a:rPr lang="en-US" altLang="en-US"/>
              <a:t>Long and slender</a:t>
            </a:r>
          </a:p>
          <a:p>
            <a:r>
              <a:rPr lang="en-US" altLang="en-US"/>
              <a:t>About the same width at the forehead and just below the cheekbones</a:t>
            </a:r>
          </a:p>
          <a:p>
            <a:r>
              <a:rPr lang="en-US" altLang="en-US"/>
              <a:t>May have a very narrow chin or a very high forehead</a:t>
            </a:r>
          </a:p>
        </p:txBody>
      </p:sp>
      <p:pic>
        <p:nvPicPr>
          <p:cNvPr id="24580" name="Picture 4" descr="H:\lo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0"/>
            <a:ext cx="2844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Long shapes, try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41475"/>
            <a:ext cx="7620000" cy="4454525"/>
          </a:xfrm>
        </p:spPr>
        <p:txBody>
          <a:bodyPr/>
          <a:lstStyle/>
          <a:p>
            <a:r>
              <a:rPr lang="en-US" altLang="en-US" sz="3600"/>
              <a:t>Short to medium cut hair</a:t>
            </a:r>
          </a:p>
          <a:p>
            <a:r>
              <a:rPr lang="en-US" altLang="en-US" sz="3600"/>
              <a:t>Fullness at the side of your face</a:t>
            </a:r>
          </a:p>
          <a:p>
            <a:r>
              <a:rPr lang="en-US" altLang="en-US" sz="3600"/>
              <a:t>Soft wispy bangs</a:t>
            </a:r>
          </a:p>
          <a:p>
            <a:r>
              <a:rPr lang="en-US" altLang="en-US" sz="3600"/>
              <a:t>Fullness at the side of your face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Long shapes avoid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Too much hair length (not past the shoulder)</a:t>
            </a:r>
          </a:p>
          <a:p>
            <a:r>
              <a:rPr lang="en-US" altLang="en-US"/>
              <a:t>Center parts</a:t>
            </a:r>
          </a:p>
          <a:p>
            <a:r>
              <a:rPr lang="en-US" altLang="en-US"/>
              <a:t>Models use long hair but, have hair dressers add fullness to the hair. </a:t>
            </a:r>
          </a:p>
          <a:p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Square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5257800" cy="4454525"/>
          </a:xfrm>
        </p:spPr>
        <p:txBody>
          <a:bodyPr/>
          <a:lstStyle/>
          <a:p>
            <a:r>
              <a:rPr lang="en-US" altLang="en-US"/>
              <a:t>Strong angled eyebrows to balance the strong jaw line</a:t>
            </a:r>
          </a:p>
          <a:p>
            <a:r>
              <a:rPr lang="en-US" altLang="en-US"/>
              <a:t>Peak of the brow is most effective when directly above the square of the jaw</a:t>
            </a:r>
          </a:p>
        </p:txBody>
      </p:sp>
      <p:pic>
        <p:nvPicPr>
          <p:cNvPr id="28676" name="Picture 4" descr="H:\squa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1600200"/>
            <a:ext cx="27146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Square shapes try: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Short to medium length hair; especially with wave or roundness around the face</a:t>
            </a:r>
          </a:p>
          <a:p>
            <a:r>
              <a:rPr lang="en-US" altLang="en-US"/>
              <a:t>Wispy length bangs</a:t>
            </a:r>
          </a:p>
          <a:p>
            <a:r>
              <a:rPr lang="en-US" altLang="en-US"/>
              <a:t>Off center parts / use wave and curl</a:t>
            </a:r>
          </a:p>
          <a:p>
            <a:r>
              <a:rPr lang="en-US" altLang="en-US"/>
              <a:t>Height at the crown </a:t>
            </a:r>
          </a:p>
          <a:p>
            <a:r>
              <a:rPr lang="en-US" altLang="en-US"/>
              <a:t>Soften the square look of the face with layers and wispy looks around the face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Square shapes avoid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Long strait hair styles</a:t>
            </a:r>
          </a:p>
          <a:p>
            <a:r>
              <a:rPr lang="en-US" altLang="en-US"/>
              <a:t>Linear strait bangs or center parts</a:t>
            </a:r>
          </a:p>
          <a:p>
            <a:r>
              <a:rPr lang="en-US" altLang="en-US"/>
              <a:t>A strait bob ending at the jaw </a:t>
            </a:r>
          </a:p>
          <a:p>
            <a:r>
              <a:rPr lang="en-US" altLang="en-US"/>
              <a:t>Layer bob if it ends above or below the jaw line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657600" cy="4454525"/>
          </a:xfrm>
        </p:spPr>
        <p:txBody>
          <a:bodyPr/>
          <a:lstStyle/>
          <a:p>
            <a:r>
              <a:rPr lang="en-US" altLang="en-US"/>
              <a:t>Face is wide at the temples and hairline</a:t>
            </a:r>
          </a:p>
          <a:p>
            <a:r>
              <a:rPr lang="en-US" altLang="en-US"/>
              <a:t>Narrowing to a small delicate chin</a:t>
            </a:r>
          </a:p>
        </p:txBody>
      </p:sp>
      <p:pic>
        <p:nvPicPr>
          <p:cNvPr id="32772" name="Picture 4" descr="H:\he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1600200"/>
            <a:ext cx="32924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Heart shapes try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Chin length or longer hair styles</a:t>
            </a:r>
          </a:p>
          <a:p>
            <a:r>
              <a:rPr lang="en-US" altLang="en-US"/>
              <a:t>Side parted hairstyles</a:t>
            </a:r>
          </a:p>
          <a:p>
            <a:r>
              <a:rPr lang="en-US" altLang="en-US"/>
              <a:t>Swept forward layers around the upper face</a:t>
            </a:r>
          </a:p>
          <a:p>
            <a:r>
              <a:rPr lang="en-US" altLang="en-US"/>
              <a:t>Gentle wispy bangs</a:t>
            </a:r>
          </a:p>
          <a:p>
            <a:r>
              <a:rPr lang="en-US" altLang="en-US"/>
              <a:t>Chin length bob is great!</a:t>
            </a:r>
          </a:p>
          <a:p>
            <a:r>
              <a:rPr lang="en-US" altLang="en-US"/>
              <a:t>Shorter styles but leave weight at the back of the neck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Heart shapes avoid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Short full styles that emphasize upper face</a:t>
            </a:r>
          </a:p>
          <a:p>
            <a:r>
              <a:rPr lang="en-US" altLang="en-US"/>
              <a:t>Height at the crown</a:t>
            </a:r>
          </a:p>
          <a:p>
            <a:r>
              <a:rPr lang="en-US" altLang="en-US"/>
              <a:t>Severe slicked back looks</a:t>
            </a:r>
          </a:p>
          <a:p>
            <a:r>
              <a:rPr lang="en-US" altLang="en-US"/>
              <a:t>Short full styles with tapered necklines</a:t>
            </a:r>
          </a:p>
          <a:p>
            <a:r>
              <a:rPr lang="en-US" altLang="en-US"/>
              <a:t>You have great cheekbones to emphasize! Don’t get a hairdo that is too top heavy.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r>
              <a:rPr lang="en-US" altLang="en-US"/>
              <a:t>Not sure of your face shape?</a:t>
            </a:r>
            <a:br>
              <a:rPr lang="en-US" altLang="en-US"/>
            </a:br>
            <a:r>
              <a:rPr lang="en-US" altLang="en-US"/>
              <a:t>Pull your hair back / close one eye/ look in a mirror/ trace your face on the mirror</a:t>
            </a: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Diamond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4419600" cy="4454525"/>
          </a:xfrm>
        </p:spPr>
        <p:txBody>
          <a:bodyPr/>
          <a:lstStyle/>
          <a:p>
            <a:r>
              <a:rPr lang="en-US" altLang="en-US"/>
              <a:t>A cross between a heart and a dramatic oval</a:t>
            </a:r>
          </a:p>
          <a:p>
            <a:r>
              <a:rPr lang="en-US" altLang="en-US"/>
              <a:t>Widest at the cheekbones and narrow equally at the forehead and jaw line</a:t>
            </a:r>
          </a:p>
        </p:txBody>
      </p:sp>
      <p:pic>
        <p:nvPicPr>
          <p:cNvPr id="35844" name="Picture 4" descr="H:\diam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2935288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Diamond shapes try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are dramatic.  Try a variety of styles</a:t>
            </a:r>
          </a:p>
          <a:p>
            <a:r>
              <a:rPr lang="en-US" altLang="en-US"/>
              <a:t>Almost everything will look good on you</a:t>
            </a:r>
          </a:p>
          <a:p>
            <a:r>
              <a:rPr lang="en-US" altLang="en-US"/>
              <a:t>Shorter styles but leave weight in the back</a:t>
            </a:r>
          </a:p>
          <a:p>
            <a:r>
              <a:rPr lang="en-US" altLang="en-US"/>
              <a:t>Better balance with styles between your cheekbones and delicate chin line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Diamond shapes avoid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Too much hair on your face that hide your great features</a:t>
            </a:r>
          </a:p>
          <a:p>
            <a:r>
              <a:rPr lang="en-US" altLang="en-US"/>
              <a:t>You can do about anything</a:t>
            </a:r>
          </a:p>
          <a:p>
            <a:r>
              <a:rPr lang="en-US" altLang="en-US"/>
              <a:t>Chin length hair with a rounded line that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Famous people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Rich people spend a lot of money on looking good</a:t>
            </a:r>
          </a:p>
          <a:p>
            <a:r>
              <a:rPr lang="en-US" altLang="en-US"/>
              <a:t>Find a famous person with your face shape and watch what looks good on them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038600"/>
          </a:xfrm>
        </p:spPr>
        <p:txBody>
          <a:bodyPr/>
          <a:lstStyle/>
          <a:p>
            <a:r>
              <a:rPr lang="en-US" altLang="en-US" sz="6600"/>
              <a:t>Famous oval faces</a:t>
            </a:r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:\oval 4 ju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"/>
            <a:ext cx="463073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752600" y="58674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/>
              <a:t>Ashley Judd</a:t>
            </a: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8400"/>
            <a:ext cx="3352800" cy="1143000"/>
          </a:xfrm>
        </p:spPr>
        <p:txBody>
          <a:bodyPr/>
          <a:lstStyle/>
          <a:p>
            <a:r>
              <a:rPr lang="en-US" altLang="en-US"/>
              <a:t>Elizabeth Taylor</a:t>
            </a:r>
          </a:p>
        </p:txBody>
      </p:sp>
      <p:pic>
        <p:nvPicPr>
          <p:cNvPr id="41987" name="Picture 3" descr="H:\ova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457200"/>
            <a:ext cx="4340225" cy="57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3200400" cy="3657600"/>
          </a:xfrm>
        </p:spPr>
        <p:txBody>
          <a:bodyPr/>
          <a:lstStyle/>
          <a:p>
            <a:r>
              <a:rPr lang="en-US" altLang="en-US"/>
              <a:t>Marilyn Monroe</a:t>
            </a:r>
          </a:p>
        </p:txBody>
      </p:sp>
      <p:pic>
        <p:nvPicPr>
          <p:cNvPr id="50179" name="Picture 3" descr="H:\round 4 mairly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685800"/>
            <a:ext cx="55149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286000" cy="4114800"/>
          </a:xfrm>
        </p:spPr>
        <p:txBody>
          <a:bodyPr/>
          <a:lstStyle/>
          <a:p>
            <a:r>
              <a:rPr lang="en-US" altLang="en-US"/>
              <a:t>Grace Kelly</a:t>
            </a:r>
          </a:p>
        </p:txBody>
      </p:sp>
      <p:pic>
        <p:nvPicPr>
          <p:cNvPr id="44035" name="Picture 3" descr="H:\ova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"/>
            <a:ext cx="453231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038600"/>
          </a:xfrm>
        </p:spPr>
        <p:txBody>
          <a:bodyPr/>
          <a:lstStyle/>
          <a:p>
            <a:r>
              <a:rPr lang="en-US" altLang="en-US" sz="6000"/>
              <a:t>Famous </a:t>
            </a:r>
            <a:br>
              <a:rPr lang="en-US" altLang="en-US" sz="6000"/>
            </a:br>
            <a:r>
              <a:rPr lang="en-US" altLang="en-US" sz="6000"/>
              <a:t>Round Faces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562600"/>
          </a:xfrm>
        </p:spPr>
        <p:txBody>
          <a:bodyPr/>
          <a:lstStyle/>
          <a:p>
            <a:pPr algn="l"/>
            <a:r>
              <a:rPr lang="en-US" altLang="en-US"/>
              <a:t>What you are looking for is one of the following:</a:t>
            </a:r>
            <a:br>
              <a:rPr lang="en-US" altLang="en-US"/>
            </a:br>
            <a:r>
              <a:rPr lang="en-US" altLang="en-US"/>
              <a:t>Oval</a:t>
            </a:r>
            <a:br>
              <a:rPr lang="en-US" altLang="en-US"/>
            </a:br>
            <a:r>
              <a:rPr lang="en-US" altLang="en-US"/>
              <a:t>Round</a:t>
            </a:r>
            <a:br>
              <a:rPr lang="en-US" altLang="en-US"/>
            </a:br>
            <a:r>
              <a:rPr lang="en-US" altLang="en-US"/>
              <a:t>Long</a:t>
            </a:r>
            <a:br>
              <a:rPr lang="en-US" altLang="en-US"/>
            </a:br>
            <a:r>
              <a:rPr lang="en-US" altLang="en-US"/>
              <a:t>Square</a:t>
            </a:r>
            <a:br>
              <a:rPr lang="en-US" altLang="en-US"/>
            </a:br>
            <a:r>
              <a:rPr lang="en-US" altLang="en-US"/>
              <a:t>Heart</a:t>
            </a:r>
            <a:br>
              <a:rPr lang="en-US" altLang="en-US"/>
            </a:br>
            <a:r>
              <a:rPr lang="en-US" altLang="en-US"/>
              <a:t>Diamond</a:t>
            </a:r>
          </a:p>
        </p:txBody>
      </p:sp>
      <p:pic>
        <p:nvPicPr>
          <p:cNvPr id="5123" name="Picture 3" descr="H:\diam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9144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:\he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0"/>
            <a:ext cx="1087438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:\squar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0"/>
            <a:ext cx="97155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:\long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8382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:\round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8985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:\oval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896938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0" y="609600"/>
            <a:ext cx="2743200" cy="4343400"/>
          </a:xfrm>
        </p:spPr>
        <p:txBody>
          <a:bodyPr/>
          <a:lstStyle/>
          <a:p>
            <a:r>
              <a:rPr lang="en-US" altLang="en-US"/>
              <a:t>Jewel</a:t>
            </a:r>
          </a:p>
        </p:txBody>
      </p:sp>
      <p:pic>
        <p:nvPicPr>
          <p:cNvPr id="43011" name="Picture 3" descr="H:\oval5 jew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508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3886200" cy="4572000"/>
          </a:xfrm>
        </p:spPr>
        <p:txBody>
          <a:bodyPr/>
          <a:lstStyle/>
          <a:p>
            <a:r>
              <a:rPr lang="en-US" altLang="en-US"/>
              <a:t>Vanessa Williams</a:t>
            </a:r>
          </a:p>
        </p:txBody>
      </p:sp>
      <p:pic>
        <p:nvPicPr>
          <p:cNvPr id="47107" name="Picture 3" descr="H:\round2 willi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381000"/>
            <a:ext cx="424815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276600" cy="4419600"/>
          </a:xfrm>
        </p:spPr>
        <p:txBody>
          <a:bodyPr/>
          <a:lstStyle/>
          <a:p>
            <a:r>
              <a:rPr lang="en-US" altLang="en-US"/>
              <a:t>Uma Thurman</a:t>
            </a:r>
          </a:p>
        </p:txBody>
      </p:sp>
      <p:pic>
        <p:nvPicPr>
          <p:cNvPr id="48131" name="Picture 3" descr="H:\round3uma thur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81000"/>
            <a:ext cx="4181475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286000" cy="4419600"/>
          </a:xfrm>
        </p:spPr>
        <p:txBody>
          <a:bodyPr/>
          <a:lstStyle/>
          <a:p>
            <a:r>
              <a:rPr lang="en-US" altLang="en-US"/>
              <a:t>Cameron Diaz</a:t>
            </a:r>
          </a:p>
        </p:txBody>
      </p:sp>
      <p:pic>
        <p:nvPicPr>
          <p:cNvPr id="49155" name="Picture 3" descr="H:\round cameran dia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381000"/>
            <a:ext cx="5468938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altLang="en-US" sz="8000"/>
              <a:t>Famous</a:t>
            </a:r>
            <a:br>
              <a:rPr lang="en-US" altLang="en-US" sz="8000"/>
            </a:br>
            <a:r>
              <a:rPr lang="en-US" altLang="en-US" sz="8000"/>
              <a:t>Long </a:t>
            </a:r>
            <a:br>
              <a:rPr lang="en-US" altLang="en-US" sz="8000"/>
            </a:br>
            <a:r>
              <a:rPr lang="en-US" altLang="en-US" sz="8000"/>
              <a:t>Faces</a:t>
            </a:r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5943600"/>
            <a:ext cx="4267200" cy="609600"/>
          </a:xfrm>
        </p:spPr>
        <p:txBody>
          <a:bodyPr/>
          <a:lstStyle/>
          <a:p>
            <a:r>
              <a:rPr lang="en-US" altLang="en-US"/>
              <a:t>Julia Roberts</a:t>
            </a:r>
          </a:p>
        </p:txBody>
      </p:sp>
      <p:pic>
        <p:nvPicPr>
          <p:cNvPr id="61443" name="Picture 3" descr="H:\square ju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5905500" cy="556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7800"/>
            <a:ext cx="2895600" cy="3733800"/>
          </a:xfrm>
        </p:spPr>
        <p:txBody>
          <a:bodyPr/>
          <a:lstStyle/>
          <a:p>
            <a:r>
              <a:rPr lang="en-US" altLang="en-US"/>
              <a:t>Jennifer Love Hewitt</a:t>
            </a:r>
          </a:p>
        </p:txBody>
      </p:sp>
      <p:pic>
        <p:nvPicPr>
          <p:cNvPr id="52227" name="Picture 3" descr="H:\long jennifer love hewe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762000"/>
            <a:ext cx="5867400" cy="54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3048000" cy="1143000"/>
          </a:xfrm>
        </p:spPr>
        <p:txBody>
          <a:bodyPr/>
          <a:lstStyle/>
          <a:p>
            <a:r>
              <a:rPr lang="en-US" altLang="en-US"/>
              <a:t>Stephanie Seymor</a:t>
            </a:r>
          </a:p>
        </p:txBody>
      </p:sp>
      <p:pic>
        <p:nvPicPr>
          <p:cNvPr id="53251" name="Picture 3" descr="H:\long steph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"/>
            <a:ext cx="6019800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590800" cy="4724400"/>
          </a:xfrm>
        </p:spPr>
        <p:txBody>
          <a:bodyPr/>
          <a:lstStyle/>
          <a:p>
            <a:r>
              <a:rPr lang="en-US" altLang="en-US"/>
              <a:t>Claudia Schiffer</a:t>
            </a:r>
          </a:p>
        </p:txBody>
      </p:sp>
      <p:pic>
        <p:nvPicPr>
          <p:cNvPr id="54275" name="Picture 3" descr="H:\long shiff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685800"/>
            <a:ext cx="5370512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343400"/>
          </a:xfrm>
        </p:spPr>
        <p:txBody>
          <a:bodyPr/>
          <a:lstStyle/>
          <a:p>
            <a:r>
              <a:rPr lang="en-US" altLang="en-US"/>
              <a:t>Famous Square Faces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lack" pitchFamily="34" charset="0"/>
              </a:rPr>
              <a:t>Still not sure?</a:t>
            </a:r>
          </a:p>
        </p:txBody>
      </p:sp>
      <p:pic>
        <p:nvPicPr>
          <p:cNvPr id="6147" name="Picture 3" descr="H:\ruler f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8354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038600" y="2057400"/>
            <a:ext cx="4724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Measure the length of your face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Divide the length by 3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Measure from the bottom of your nose to the bottom of your chin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Compare that number with the I/3 distance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Larger = long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Shorter = round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Equal = oval</a:t>
            </a:r>
          </a:p>
        </p:txBody>
      </p:sp>
    </p:spTree>
  </p:cSld>
  <p:clrMapOvr>
    <a:masterClrMapping/>
  </p:clrMapOvr>
  <p:transition>
    <p:rand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819400" cy="4191000"/>
          </a:xfrm>
        </p:spPr>
        <p:txBody>
          <a:bodyPr/>
          <a:lstStyle/>
          <a:p>
            <a:r>
              <a:rPr lang="en-US" altLang="en-US"/>
              <a:t>Jennifer Aniston</a:t>
            </a:r>
          </a:p>
        </p:txBody>
      </p:sp>
      <p:pic>
        <p:nvPicPr>
          <p:cNvPr id="45059" name="Picture 3" descr="H:\oval6 jenni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609600"/>
            <a:ext cx="4078287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altLang="en-US"/>
              <a:t>Paulina Proizkova</a:t>
            </a:r>
          </a:p>
        </p:txBody>
      </p:sp>
      <p:pic>
        <p:nvPicPr>
          <p:cNvPr id="56323" name="Picture 3" descr="H:\square pau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366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362200" cy="4876800"/>
          </a:xfrm>
        </p:spPr>
        <p:txBody>
          <a:bodyPr/>
          <a:lstStyle/>
          <a:p>
            <a:r>
              <a:rPr lang="en-US" altLang="en-US"/>
              <a:t>Demi Moore</a:t>
            </a:r>
          </a:p>
        </p:txBody>
      </p:sp>
      <p:pic>
        <p:nvPicPr>
          <p:cNvPr id="57347" name="Picture 3" descr="H:\square de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33400"/>
            <a:ext cx="440531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200400" cy="4724400"/>
          </a:xfrm>
        </p:spPr>
        <p:txBody>
          <a:bodyPr/>
          <a:lstStyle/>
          <a:p>
            <a:r>
              <a:rPr lang="en-US" altLang="en-US"/>
              <a:t>Brooke Shields</a:t>
            </a:r>
          </a:p>
        </p:txBody>
      </p:sp>
      <p:pic>
        <p:nvPicPr>
          <p:cNvPr id="58371" name="Picture 3" descr="H:\square broo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38" y="381000"/>
            <a:ext cx="427196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5562600"/>
          </a:xfrm>
        </p:spPr>
        <p:txBody>
          <a:bodyPr/>
          <a:lstStyle/>
          <a:p>
            <a:r>
              <a:rPr lang="en-US" altLang="en-US"/>
              <a:t>Famous </a:t>
            </a:r>
            <a:br>
              <a:rPr lang="en-US" altLang="en-US"/>
            </a:br>
            <a:r>
              <a:rPr lang="en-US" altLang="en-US"/>
              <a:t>Heart </a:t>
            </a:r>
            <a:br>
              <a:rPr lang="en-US" altLang="en-US"/>
            </a:br>
            <a:r>
              <a:rPr lang="en-US" altLang="en-US"/>
              <a:t>Faces</a:t>
            </a:r>
          </a:p>
        </p:txBody>
      </p:sp>
    </p:spTree>
  </p:cSld>
  <p:clrMapOvr>
    <a:masterClrMapping/>
  </p:clrMapOvr>
  <p:transition>
    <p:rand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667000" cy="4191000"/>
          </a:xfrm>
        </p:spPr>
        <p:txBody>
          <a:bodyPr/>
          <a:lstStyle/>
          <a:p>
            <a:r>
              <a:rPr lang="en-US" altLang="en-US"/>
              <a:t>Madonna</a:t>
            </a:r>
          </a:p>
        </p:txBody>
      </p:sp>
      <p:pic>
        <p:nvPicPr>
          <p:cNvPr id="60419" name="Picture 3" descr="H:\square madon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474662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971800" cy="4343400"/>
          </a:xfrm>
        </p:spPr>
        <p:txBody>
          <a:bodyPr/>
          <a:lstStyle/>
          <a:p>
            <a:r>
              <a:rPr lang="en-US" altLang="en-US"/>
              <a:t>Jayne Seymour</a:t>
            </a:r>
          </a:p>
        </p:txBody>
      </p:sp>
      <p:pic>
        <p:nvPicPr>
          <p:cNvPr id="62467" name="Picture 3" descr="H:\heart jay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304800"/>
            <a:ext cx="437515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2971800" cy="3733800"/>
          </a:xfrm>
        </p:spPr>
        <p:txBody>
          <a:bodyPr/>
          <a:lstStyle/>
          <a:p>
            <a:r>
              <a:rPr lang="en-US" altLang="en-US"/>
              <a:t>Mariah Carey</a:t>
            </a:r>
          </a:p>
        </p:txBody>
      </p:sp>
      <p:pic>
        <p:nvPicPr>
          <p:cNvPr id="63491" name="Picture 3" descr="H:\heart maria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905500" cy="552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124200" cy="3429000"/>
          </a:xfrm>
        </p:spPr>
        <p:txBody>
          <a:bodyPr/>
          <a:lstStyle/>
          <a:p>
            <a:r>
              <a:rPr lang="en-US" altLang="en-US"/>
              <a:t>Naomi Campbell</a:t>
            </a:r>
          </a:p>
        </p:txBody>
      </p:sp>
      <p:pic>
        <p:nvPicPr>
          <p:cNvPr id="64515" name="Picture 3" descr="H:\heart nao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304800"/>
            <a:ext cx="4465637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4648200"/>
          </a:xfrm>
        </p:spPr>
        <p:txBody>
          <a:bodyPr/>
          <a:lstStyle/>
          <a:p>
            <a:r>
              <a:rPr lang="en-US" altLang="en-US"/>
              <a:t>Famous </a:t>
            </a:r>
            <a:br>
              <a:rPr lang="en-US" altLang="en-US"/>
            </a:br>
            <a:r>
              <a:rPr lang="en-US" altLang="en-US"/>
              <a:t>Diamond </a:t>
            </a:r>
            <a:br>
              <a:rPr lang="en-US" altLang="en-US"/>
            </a:br>
            <a:r>
              <a:rPr lang="en-US" altLang="en-US"/>
              <a:t>Faces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lack" pitchFamily="34" charset="0"/>
              </a:rPr>
              <a:t>Now, how to know </a:t>
            </a:r>
            <a:br>
              <a:rPr lang="en-US" altLang="en-US">
                <a:latin typeface="Arial Black" pitchFamily="34" charset="0"/>
              </a:rPr>
            </a:br>
            <a:r>
              <a:rPr lang="en-US" altLang="en-US">
                <a:latin typeface="Arial Black" pitchFamily="34" charset="0"/>
              </a:rPr>
              <a:t>your face shape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Let’s look at the characteristics of each face shape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181600"/>
            <a:ext cx="7772400" cy="1143000"/>
          </a:xfrm>
        </p:spPr>
        <p:txBody>
          <a:bodyPr/>
          <a:lstStyle/>
          <a:p>
            <a:r>
              <a:rPr lang="en-US" altLang="en-US"/>
              <a:t>Sophia Loren</a:t>
            </a:r>
          </a:p>
        </p:txBody>
      </p:sp>
      <p:pic>
        <p:nvPicPr>
          <p:cNvPr id="66563" name="Picture 3" descr="H:\diamond soph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077200" cy="451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743200" cy="3886200"/>
          </a:xfrm>
        </p:spPr>
        <p:txBody>
          <a:bodyPr/>
          <a:lstStyle/>
          <a:p>
            <a:r>
              <a:rPr lang="en-US" altLang="en-US"/>
              <a:t>Katharine Hepburn</a:t>
            </a:r>
          </a:p>
        </p:txBody>
      </p:sp>
      <p:pic>
        <p:nvPicPr>
          <p:cNvPr id="67587" name="Picture 3" descr="H:\diamond kather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"/>
            <a:ext cx="481488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2819400" cy="4191000"/>
          </a:xfrm>
        </p:spPr>
        <p:txBody>
          <a:bodyPr/>
          <a:lstStyle/>
          <a:p>
            <a:r>
              <a:rPr lang="en-US" altLang="en-US"/>
              <a:t>Linda Evangelista</a:t>
            </a:r>
          </a:p>
        </p:txBody>
      </p:sp>
      <p:pic>
        <p:nvPicPr>
          <p:cNvPr id="68611" name="Picture 3" descr="H:\diamond li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"/>
            <a:ext cx="5424488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657600" cy="4454525"/>
          </a:xfrm>
        </p:spPr>
        <p:txBody>
          <a:bodyPr/>
          <a:lstStyle/>
          <a:p>
            <a:r>
              <a:rPr lang="en-US" altLang="en-US"/>
              <a:t>Forehead is wider than the chin</a:t>
            </a:r>
          </a:p>
          <a:p>
            <a:r>
              <a:rPr lang="en-US" altLang="en-US"/>
              <a:t>Prominent cheekbones</a:t>
            </a:r>
          </a:p>
          <a:p>
            <a:r>
              <a:rPr lang="en-US" altLang="en-US"/>
              <a:t>Face gracefully tapers to a narrow oval chin</a:t>
            </a:r>
          </a:p>
          <a:p>
            <a:endParaRPr lang="en-US" altLang="en-US"/>
          </a:p>
        </p:txBody>
      </p:sp>
      <p:pic>
        <p:nvPicPr>
          <p:cNvPr id="10244" name="Picture 4" descr="H:\ova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036888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lack" pitchFamily="34" charset="0"/>
              </a:rPr>
              <a:t>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733800" cy="4454525"/>
          </a:xfrm>
        </p:spPr>
        <p:txBody>
          <a:bodyPr/>
          <a:lstStyle/>
          <a:p>
            <a:r>
              <a:rPr lang="en-US" altLang="en-US"/>
              <a:t>Face is almost as wide as it is long</a:t>
            </a:r>
          </a:p>
          <a:p>
            <a:r>
              <a:rPr lang="en-US" altLang="en-US"/>
              <a:t>Face is widest at the cheeks</a:t>
            </a:r>
          </a:p>
        </p:txBody>
      </p:sp>
      <p:pic>
        <p:nvPicPr>
          <p:cNvPr id="12292" name="Picture 4" descr="H:\roun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3376613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36576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Forehead, cheekbones and jaw line are all about the same width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 tend to have a prominent chin </a:t>
            </a:r>
          </a:p>
          <a:p>
            <a:pPr>
              <a:lnSpc>
                <a:spcPct val="90000"/>
              </a:lnSpc>
            </a:pPr>
            <a:r>
              <a:rPr lang="en-US" altLang="en-US"/>
              <a:t>Has elongated appearance</a:t>
            </a:r>
          </a:p>
        </p:txBody>
      </p:sp>
      <p:pic>
        <p:nvPicPr>
          <p:cNvPr id="13316" name="Picture 4" descr="H:\lo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1524000"/>
            <a:ext cx="3200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209</TotalTime>
  <Words>834</Words>
  <Application>Microsoft Office PowerPoint</Application>
  <PresentationFormat>On-screen Show (4:3)</PresentationFormat>
  <Paragraphs>147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Blue Diagonal</vt:lpstr>
      <vt:lpstr>PowerPoint Presentation</vt:lpstr>
      <vt:lpstr>Knowing your  face shape is  the first step  to creating  a beautiful look</vt:lpstr>
      <vt:lpstr>Not sure of your face shape? Pull your hair back / close one eye/ look in a mirror/ trace your face on the mirror</vt:lpstr>
      <vt:lpstr>What you are looking for is one of the following: Oval Round Long Square Heart Diamond</vt:lpstr>
      <vt:lpstr>Still not sure?</vt:lpstr>
      <vt:lpstr>Now, how to know  your face shape</vt:lpstr>
      <vt:lpstr>Oval</vt:lpstr>
      <vt:lpstr>Round</vt:lpstr>
      <vt:lpstr>Long</vt:lpstr>
      <vt:lpstr>Square</vt:lpstr>
      <vt:lpstr>Heart </vt:lpstr>
      <vt:lpstr>Diamond</vt:lpstr>
      <vt:lpstr>PowerPoint Presentation</vt:lpstr>
      <vt:lpstr>PowerPoint Presentation</vt:lpstr>
      <vt:lpstr>Now that you know your face shape.. So What?</vt:lpstr>
      <vt:lpstr>Oval shapes try</vt:lpstr>
      <vt:lpstr>Oval shapes avoid</vt:lpstr>
      <vt:lpstr>Round</vt:lpstr>
      <vt:lpstr>Round shape, try</vt:lpstr>
      <vt:lpstr>Round shape avoid</vt:lpstr>
      <vt:lpstr>Long</vt:lpstr>
      <vt:lpstr>Long shapes, try</vt:lpstr>
      <vt:lpstr>Long shapes avoid</vt:lpstr>
      <vt:lpstr>Square</vt:lpstr>
      <vt:lpstr>Square shapes try:</vt:lpstr>
      <vt:lpstr>Square shapes avoid</vt:lpstr>
      <vt:lpstr>Heart</vt:lpstr>
      <vt:lpstr>Heart shapes try</vt:lpstr>
      <vt:lpstr>Heart shapes avoid</vt:lpstr>
      <vt:lpstr>Diamond</vt:lpstr>
      <vt:lpstr>Diamond shapes try</vt:lpstr>
      <vt:lpstr>Diamond shapes avoid</vt:lpstr>
      <vt:lpstr>Famous people</vt:lpstr>
      <vt:lpstr>Famous oval faces</vt:lpstr>
      <vt:lpstr>PowerPoint Presentation</vt:lpstr>
      <vt:lpstr>Elizabeth Taylor</vt:lpstr>
      <vt:lpstr>Marilyn Monroe</vt:lpstr>
      <vt:lpstr>Grace Kelly</vt:lpstr>
      <vt:lpstr>Famous  Round Faces</vt:lpstr>
      <vt:lpstr>Jewel</vt:lpstr>
      <vt:lpstr>Vanessa Williams</vt:lpstr>
      <vt:lpstr>Uma Thurman</vt:lpstr>
      <vt:lpstr>Cameron Diaz</vt:lpstr>
      <vt:lpstr>Famous Long  Faces</vt:lpstr>
      <vt:lpstr>Julia Roberts</vt:lpstr>
      <vt:lpstr>Jennifer Love Hewitt</vt:lpstr>
      <vt:lpstr>Stephanie Seymor</vt:lpstr>
      <vt:lpstr>Claudia Schiffer</vt:lpstr>
      <vt:lpstr>Famous Square Faces</vt:lpstr>
      <vt:lpstr>Jennifer Aniston</vt:lpstr>
      <vt:lpstr>Paulina Proizkova</vt:lpstr>
      <vt:lpstr>Demi Moore</vt:lpstr>
      <vt:lpstr>Brooke Shields</vt:lpstr>
      <vt:lpstr>Famous  Heart  Faces</vt:lpstr>
      <vt:lpstr>Madonna</vt:lpstr>
      <vt:lpstr>Jayne Seymour</vt:lpstr>
      <vt:lpstr>Mariah Carey</vt:lpstr>
      <vt:lpstr>Naomi Campbell</vt:lpstr>
      <vt:lpstr>Famous  Diamond  Faces</vt:lpstr>
      <vt:lpstr>Sophia Loren</vt:lpstr>
      <vt:lpstr>Katharine Hepburn</vt:lpstr>
      <vt:lpstr>Linda Evangelista</vt:lpstr>
    </vt:vector>
  </TitlesOfParts>
  <Company>Davis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Clearfield High School</dc:creator>
  <cp:lastModifiedBy>Tierra Davis</cp:lastModifiedBy>
  <cp:revision>8</cp:revision>
  <dcterms:created xsi:type="dcterms:W3CDTF">2002-02-28T22:10:08Z</dcterms:created>
  <dcterms:modified xsi:type="dcterms:W3CDTF">2014-08-27T16:49:21Z</dcterms:modified>
</cp:coreProperties>
</file>