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0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9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5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6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0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0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1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4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2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2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EBEF-8E4B-4F7D-8000-F72B4A3FEBF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5340-A1DC-4367-ADED-B138DFC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 everything carefully before doing anything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>
            <a:normAutofit fontScale="55000" lnSpcReduction="20000"/>
          </a:bodyPr>
          <a:lstStyle/>
          <a:p>
            <a:r>
              <a:rPr lang="en-US" sz="3500" dirty="0" smtClean="0"/>
              <a:t>Take out a piece of paper</a:t>
            </a:r>
          </a:p>
          <a:p>
            <a:r>
              <a:rPr lang="en-US" sz="3500" dirty="0" smtClean="0"/>
              <a:t>Put your name in the upper right hand corner</a:t>
            </a:r>
          </a:p>
          <a:p>
            <a:r>
              <a:rPr lang="en-US" sz="3500" dirty="0" smtClean="0"/>
              <a:t>Number it 1 to 15</a:t>
            </a:r>
          </a:p>
          <a:p>
            <a:pPr marL="0" indent="0">
              <a:buNone/>
            </a:pPr>
            <a:r>
              <a:rPr lang="en-US" sz="3500" dirty="0" smtClean="0"/>
              <a:t>1- Write down all the measuring tools you use in the kitchen</a:t>
            </a:r>
          </a:p>
          <a:p>
            <a:pPr marL="0" indent="0">
              <a:buNone/>
            </a:pPr>
            <a:r>
              <a:rPr lang="en-US" sz="3500" dirty="0" smtClean="0"/>
              <a:t>2- What are we going to make in class next time?</a:t>
            </a:r>
          </a:p>
          <a:p>
            <a:pPr marL="0" indent="0">
              <a:buNone/>
            </a:pPr>
            <a:r>
              <a:rPr lang="en-US" sz="3500" dirty="0"/>
              <a:t>3</a:t>
            </a:r>
            <a:r>
              <a:rPr lang="en-US" sz="3500" dirty="0" smtClean="0"/>
              <a:t>- Do you know how many cups are in one gallon?</a:t>
            </a:r>
          </a:p>
          <a:p>
            <a:pPr marL="0" indent="0">
              <a:buNone/>
            </a:pPr>
            <a:r>
              <a:rPr lang="en-US" sz="3500" dirty="0" smtClean="0"/>
              <a:t>4- If you wrote the answer put a star next to it, if you don’ know the answer put an x</a:t>
            </a:r>
          </a:p>
          <a:p>
            <a:pPr marL="0" indent="0">
              <a:buNone/>
            </a:pPr>
            <a:r>
              <a:rPr lang="en-US" sz="3500" dirty="0" smtClean="0"/>
              <a:t>5- On your paper multiply 703 by 66</a:t>
            </a:r>
          </a:p>
          <a:p>
            <a:pPr marL="0" indent="0">
              <a:buNone/>
            </a:pPr>
            <a:r>
              <a:rPr lang="en-US" sz="3500" dirty="0" smtClean="0"/>
              <a:t>6- Now add 8950 and 9805</a:t>
            </a:r>
          </a:p>
          <a:p>
            <a:pPr marL="0" indent="0">
              <a:buNone/>
            </a:pPr>
            <a:r>
              <a:rPr lang="en-US" sz="3500" dirty="0" smtClean="0"/>
              <a:t>7- Circle your answer</a:t>
            </a:r>
          </a:p>
          <a:p>
            <a:pPr marL="0" indent="0">
              <a:buNone/>
            </a:pPr>
            <a:r>
              <a:rPr lang="en-US" sz="3500" dirty="0" smtClean="0"/>
              <a:t>8- Loudly call out your first name</a:t>
            </a:r>
          </a:p>
          <a:p>
            <a:pPr marL="0" indent="0">
              <a:buNone/>
            </a:pPr>
            <a:r>
              <a:rPr lang="en-US" sz="3500" dirty="0" smtClean="0"/>
              <a:t>9- Draw five squares in the upper left-hand corner</a:t>
            </a:r>
          </a:p>
          <a:p>
            <a:pPr marL="0" indent="0">
              <a:buNone/>
            </a:pPr>
            <a:r>
              <a:rPr lang="en-US" sz="3500" dirty="0" smtClean="0"/>
              <a:t>10 – Put an ‘x’ in each square</a:t>
            </a:r>
          </a:p>
          <a:p>
            <a:pPr marL="0" indent="0">
              <a:buNone/>
            </a:pPr>
            <a:r>
              <a:rPr lang="en-US" sz="3500" dirty="0" smtClean="0"/>
              <a:t>11- Count out loud from ten to one backwards</a:t>
            </a:r>
          </a:p>
          <a:p>
            <a:pPr marL="0" indent="0">
              <a:buNone/>
            </a:pPr>
            <a:r>
              <a:rPr lang="en-US" sz="3500" dirty="0" smtClean="0"/>
              <a:t>12- Call out loudly, “I am the leader in </a:t>
            </a:r>
            <a:r>
              <a:rPr lang="en-US" sz="3500" smtClean="0"/>
              <a:t>following </a:t>
            </a:r>
            <a:r>
              <a:rPr lang="en-US" sz="3500" smtClean="0"/>
              <a:t>directions”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13- Stand up and do five jumping jacks</a:t>
            </a:r>
          </a:p>
          <a:p>
            <a:pPr marL="0" indent="0">
              <a:buNone/>
            </a:pPr>
            <a:r>
              <a:rPr lang="en-US" sz="3500" dirty="0" smtClean="0"/>
              <a:t>14-Ask your friend for a piece of gum</a:t>
            </a:r>
          </a:p>
          <a:p>
            <a:pPr marL="0" indent="0">
              <a:buNone/>
            </a:pPr>
            <a:r>
              <a:rPr lang="en-US" sz="3500" dirty="0" smtClean="0"/>
              <a:t>15- Now that you have finished reading everything carefully don’t do any of the questions and just start working on page 12 in your workbook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193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Read everything carefully before doing anything</vt:lpstr>
    </vt:vector>
  </TitlesOfParts>
  <Company>Washington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Russell</dc:creator>
  <cp:lastModifiedBy>Jenn Russell</cp:lastModifiedBy>
  <cp:revision>6</cp:revision>
  <dcterms:created xsi:type="dcterms:W3CDTF">2014-08-22T13:38:25Z</dcterms:created>
  <dcterms:modified xsi:type="dcterms:W3CDTF">2014-08-26T14:04:20Z</dcterms:modified>
</cp:coreProperties>
</file>