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6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8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9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EB29-E44A-40B2-BEB1-FE3DA60135D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3866-D1A6-4140-801B-FC4ACC23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7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Muffins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 mixing</a:t>
            </a:r>
          </a:p>
          <a:p>
            <a:r>
              <a:rPr lang="en-US" dirty="0" err="1" smtClean="0"/>
              <a:t>Undermixing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228" y="4800600"/>
            <a:ext cx="47625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1" y="1295400"/>
            <a:ext cx="47625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4762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1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muffin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top of the baked muffin is rough, though it browns well and is a little shiny and has a glaze</a:t>
            </a:r>
            <a:r>
              <a:rPr lang="en-US" dirty="0" smtClean="0"/>
              <a:t>.</a:t>
            </a:r>
          </a:p>
          <a:p>
            <a:r>
              <a:rPr lang="en-US" dirty="0"/>
              <a:t>The volume of the muffins is </a:t>
            </a:r>
            <a:r>
              <a:rPr lang="en-US" dirty="0" smtClean="0"/>
              <a:t>good</a:t>
            </a:r>
          </a:p>
          <a:p>
            <a:r>
              <a:rPr lang="en-US" dirty="0"/>
              <a:t>The muffin is tender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3733800" cy="2453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962400"/>
            <a:ext cx="3962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7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Over mixing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529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top of the muffin is less rounded and may come to a sharp point or </a:t>
            </a:r>
            <a:r>
              <a:rPr lang="en-US" dirty="0" smtClean="0"/>
              <a:t>peak</a:t>
            </a:r>
          </a:p>
          <a:p>
            <a:r>
              <a:rPr lang="en-US" dirty="0"/>
              <a:t> Its crust is </a:t>
            </a:r>
            <a:r>
              <a:rPr lang="en-US" dirty="0" smtClean="0"/>
              <a:t>smoother</a:t>
            </a:r>
          </a:p>
          <a:p>
            <a:r>
              <a:rPr lang="en-US" dirty="0"/>
              <a:t>browns less </a:t>
            </a:r>
            <a:endParaRPr lang="en-US" dirty="0" smtClean="0"/>
          </a:p>
          <a:p>
            <a:r>
              <a:rPr lang="en-US" dirty="0"/>
              <a:t> becomes duller in appearance with less </a:t>
            </a:r>
            <a:r>
              <a:rPr lang="en-US" dirty="0" smtClean="0"/>
              <a:t>glaze</a:t>
            </a:r>
          </a:p>
          <a:p>
            <a:r>
              <a:rPr lang="en-US" dirty="0"/>
              <a:t>Large holes are often found in muffins </a:t>
            </a:r>
            <a:r>
              <a:rPr lang="en-US" dirty="0" smtClean="0"/>
              <a:t>and cakes, </a:t>
            </a:r>
            <a:r>
              <a:rPr lang="en-US" dirty="0"/>
              <a:t>caused by addition of air in mixing, but tunnels are long and rather narrow. When tunnels develop the muffins are less </a:t>
            </a:r>
            <a:r>
              <a:rPr lang="en-US" dirty="0" smtClean="0"/>
              <a:t>tender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558" y="685800"/>
            <a:ext cx="4419600" cy="139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082394"/>
            <a:ext cx="4419600" cy="161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8" y="3699968"/>
            <a:ext cx="4419600" cy="16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08" y="5388429"/>
            <a:ext cx="4762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7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60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Muffins</vt:lpstr>
      <vt:lpstr>Tunnels</vt:lpstr>
      <vt:lpstr>Perfect muffin</vt:lpstr>
      <vt:lpstr>Over mixing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Muffins</dc:title>
  <dc:creator>Jenn Russell</dc:creator>
  <cp:lastModifiedBy>Jenn Russell</cp:lastModifiedBy>
  <cp:revision>4</cp:revision>
  <dcterms:created xsi:type="dcterms:W3CDTF">2013-09-23T13:50:53Z</dcterms:created>
  <dcterms:modified xsi:type="dcterms:W3CDTF">2013-09-26T20:58:23Z</dcterms:modified>
</cp:coreProperties>
</file>