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78" r:id="rId25"/>
    <p:sldId id="280" r:id="rId26"/>
    <p:sldId id="281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0221D-0BD6-4885-82E0-EA0A9870D47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4F8EFB-AE9B-4A5C-BEB7-D758AA3867FC}">
      <dgm:prSet phldrT="[Text]"/>
      <dgm:spPr/>
      <dgm:t>
        <a:bodyPr/>
        <a:lstStyle/>
        <a:p>
          <a:r>
            <a:rPr lang="en-US" dirty="0" smtClean="0"/>
            <a:t>My Actions</a:t>
          </a:r>
          <a:endParaRPr lang="en-US" dirty="0"/>
        </a:p>
      </dgm:t>
    </dgm:pt>
    <dgm:pt modelId="{AC58D63A-F795-4C9D-AE4D-5DE19F795027}" type="parTrans" cxnId="{4186460F-5C12-420D-8297-66472602245D}">
      <dgm:prSet/>
      <dgm:spPr/>
      <dgm:t>
        <a:bodyPr/>
        <a:lstStyle/>
        <a:p>
          <a:endParaRPr lang="en-US"/>
        </a:p>
      </dgm:t>
    </dgm:pt>
    <dgm:pt modelId="{85D8EFAE-D4EE-45E9-963F-B648F4E0DFF4}" type="sibTrans" cxnId="{4186460F-5C12-420D-8297-66472602245D}">
      <dgm:prSet/>
      <dgm:spPr/>
      <dgm:t>
        <a:bodyPr/>
        <a:lstStyle/>
        <a:p>
          <a:endParaRPr lang="en-US"/>
        </a:p>
      </dgm:t>
    </dgm:pt>
    <dgm:pt modelId="{D9794842-1CFE-4E60-BD91-7148C4F34E58}">
      <dgm:prSet phldrT="[Text]"/>
      <dgm:spPr/>
      <dgm:t>
        <a:bodyPr/>
        <a:lstStyle/>
        <a:p>
          <a:r>
            <a:rPr lang="en-US" dirty="0" smtClean="0"/>
            <a:t>As others see me</a:t>
          </a:r>
          <a:endParaRPr lang="en-US" dirty="0"/>
        </a:p>
      </dgm:t>
    </dgm:pt>
    <dgm:pt modelId="{6839C966-1BD5-4843-A6E9-A82D363A76C8}" type="parTrans" cxnId="{5D4CE3F0-1117-47FD-8E38-BC8F1E731196}">
      <dgm:prSet/>
      <dgm:spPr/>
      <dgm:t>
        <a:bodyPr/>
        <a:lstStyle/>
        <a:p>
          <a:endParaRPr lang="en-US"/>
        </a:p>
      </dgm:t>
    </dgm:pt>
    <dgm:pt modelId="{D05803F4-6C77-4FCF-A2F0-49C8F3F4C759}" type="sibTrans" cxnId="{5D4CE3F0-1117-47FD-8E38-BC8F1E731196}">
      <dgm:prSet/>
      <dgm:spPr/>
      <dgm:t>
        <a:bodyPr/>
        <a:lstStyle/>
        <a:p>
          <a:endParaRPr lang="en-US"/>
        </a:p>
      </dgm:t>
    </dgm:pt>
    <dgm:pt modelId="{41573566-4ACD-40EF-8139-185A13DE7BF1}">
      <dgm:prSet phldrT="[Text]"/>
      <dgm:spPr/>
      <dgm:t>
        <a:bodyPr/>
        <a:lstStyle/>
        <a:p>
          <a:r>
            <a:rPr lang="en-US" dirty="0" smtClean="0"/>
            <a:t>Others reaction to me</a:t>
          </a:r>
          <a:endParaRPr lang="en-US" dirty="0"/>
        </a:p>
      </dgm:t>
    </dgm:pt>
    <dgm:pt modelId="{F0970017-7536-459C-A4E0-80663B683EB9}" type="parTrans" cxnId="{633ACD09-70D7-4E9B-A5C6-D286DD611D93}">
      <dgm:prSet/>
      <dgm:spPr/>
      <dgm:t>
        <a:bodyPr/>
        <a:lstStyle/>
        <a:p>
          <a:endParaRPr lang="en-US"/>
        </a:p>
      </dgm:t>
    </dgm:pt>
    <dgm:pt modelId="{41BA9742-C4C6-48E7-B409-C26F7F9EE8AD}" type="sibTrans" cxnId="{633ACD09-70D7-4E9B-A5C6-D286DD611D93}">
      <dgm:prSet/>
      <dgm:spPr/>
      <dgm:t>
        <a:bodyPr/>
        <a:lstStyle/>
        <a:p>
          <a:endParaRPr lang="en-US"/>
        </a:p>
      </dgm:t>
    </dgm:pt>
    <dgm:pt modelId="{0E3B1AF7-DBD9-4CBB-9C23-4BB98447CF9E}">
      <dgm:prSet phldrT="[Text]"/>
      <dgm:spPr/>
      <dgm:t>
        <a:bodyPr/>
        <a:lstStyle/>
        <a:p>
          <a:r>
            <a:rPr lang="en-US" dirty="0" smtClean="0"/>
            <a:t>As I see myself</a:t>
          </a:r>
          <a:endParaRPr lang="en-US" dirty="0"/>
        </a:p>
      </dgm:t>
    </dgm:pt>
    <dgm:pt modelId="{3DFF5922-1ED8-459A-B04B-D4DD89228D7B}" type="parTrans" cxnId="{163AD887-2B8B-41EA-BFB1-7E769912453A}">
      <dgm:prSet/>
      <dgm:spPr/>
      <dgm:t>
        <a:bodyPr/>
        <a:lstStyle/>
        <a:p>
          <a:endParaRPr lang="en-US"/>
        </a:p>
      </dgm:t>
    </dgm:pt>
    <dgm:pt modelId="{92E02D00-8EBC-4376-B377-571C26DD440B}" type="sibTrans" cxnId="{163AD887-2B8B-41EA-BFB1-7E769912453A}">
      <dgm:prSet/>
      <dgm:spPr/>
      <dgm:t>
        <a:bodyPr/>
        <a:lstStyle/>
        <a:p>
          <a:endParaRPr lang="en-US"/>
        </a:p>
      </dgm:t>
    </dgm:pt>
    <dgm:pt modelId="{2FF1F17D-2A2B-4EBE-8C86-D96227838B2D}" type="pres">
      <dgm:prSet presAssocID="{B540221D-0BD6-4885-82E0-EA0A9870D47B}" presName="cycle" presStyleCnt="0">
        <dgm:presLayoutVars>
          <dgm:dir/>
          <dgm:resizeHandles val="exact"/>
        </dgm:presLayoutVars>
      </dgm:prSet>
      <dgm:spPr/>
    </dgm:pt>
    <dgm:pt modelId="{4FFE424D-2C36-478B-9DB7-D50EAE8A26DA}" type="pres">
      <dgm:prSet presAssocID="{914F8EFB-AE9B-4A5C-BEB7-D758AA3867FC}" presName="dummy" presStyleCnt="0"/>
      <dgm:spPr/>
    </dgm:pt>
    <dgm:pt modelId="{65E60A90-5E18-4236-932B-A90F66F5C51A}" type="pres">
      <dgm:prSet presAssocID="{914F8EFB-AE9B-4A5C-BEB7-D758AA3867FC}" presName="node" presStyleLbl="revTx" presStyleIdx="0" presStyleCnt="4">
        <dgm:presLayoutVars>
          <dgm:bulletEnabled val="1"/>
        </dgm:presLayoutVars>
      </dgm:prSet>
      <dgm:spPr/>
    </dgm:pt>
    <dgm:pt modelId="{2D1C3992-BBEF-4002-B0AF-692EE5DA2A56}" type="pres">
      <dgm:prSet presAssocID="{85D8EFAE-D4EE-45E9-963F-B648F4E0DFF4}" presName="sibTrans" presStyleLbl="node1" presStyleIdx="0" presStyleCnt="4"/>
      <dgm:spPr/>
    </dgm:pt>
    <dgm:pt modelId="{F3C58CAA-A698-416E-A974-F4A32FC1A5E4}" type="pres">
      <dgm:prSet presAssocID="{D9794842-1CFE-4E60-BD91-7148C4F34E58}" presName="dummy" presStyleCnt="0"/>
      <dgm:spPr/>
    </dgm:pt>
    <dgm:pt modelId="{CF5D0480-06C3-4A7A-9398-3C8E901353DA}" type="pres">
      <dgm:prSet presAssocID="{D9794842-1CFE-4E60-BD91-7148C4F34E58}" presName="node" presStyleLbl="revTx" presStyleIdx="1" presStyleCnt="4">
        <dgm:presLayoutVars>
          <dgm:bulletEnabled val="1"/>
        </dgm:presLayoutVars>
      </dgm:prSet>
      <dgm:spPr/>
    </dgm:pt>
    <dgm:pt modelId="{12EE3888-D529-403A-B1F1-B9080C57F9F7}" type="pres">
      <dgm:prSet presAssocID="{D05803F4-6C77-4FCF-A2F0-49C8F3F4C759}" presName="sibTrans" presStyleLbl="node1" presStyleIdx="1" presStyleCnt="4"/>
      <dgm:spPr/>
    </dgm:pt>
    <dgm:pt modelId="{88F66BBF-4C1B-462E-9781-51CDFC64755B}" type="pres">
      <dgm:prSet presAssocID="{41573566-4ACD-40EF-8139-185A13DE7BF1}" presName="dummy" presStyleCnt="0"/>
      <dgm:spPr/>
    </dgm:pt>
    <dgm:pt modelId="{3AE90F1A-7186-45A0-BE66-AD3D40CAC17F}" type="pres">
      <dgm:prSet presAssocID="{41573566-4ACD-40EF-8139-185A13DE7BF1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BF664-9CA5-4CF6-AC6D-9664DCB8C294}" type="pres">
      <dgm:prSet presAssocID="{41BA9742-C4C6-48E7-B409-C26F7F9EE8AD}" presName="sibTrans" presStyleLbl="node1" presStyleIdx="2" presStyleCnt="4"/>
      <dgm:spPr/>
    </dgm:pt>
    <dgm:pt modelId="{5D25C69A-7C6A-4449-BA70-8442E344CCDC}" type="pres">
      <dgm:prSet presAssocID="{0E3B1AF7-DBD9-4CBB-9C23-4BB98447CF9E}" presName="dummy" presStyleCnt="0"/>
      <dgm:spPr/>
    </dgm:pt>
    <dgm:pt modelId="{C78C6DB4-4F8B-46F7-94CF-F6CF01E76425}" type="pres">
      <dgm:prSet presAssocID="{0E3B1AF7-DBD9-4CBB-9C23-4BB98447CF9E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47CC0-9A1C-42E3-A028-8DE33AEE2A6C}" type="pres">
      <dgm:prSet presAssocID="{92E02D00-8EBC-4376-B377-571C26DD440B}" presName="sibTrans" presStyleLbl="node1" presStyleIdx="3" presStyleCnt="4"/>
      <dgm:spPr/>
    </dgm:pt>
  </dgm:ptLst>
  <dgm:cxnLst>
    <dgm:cxn modelId="{DB384940-0CFE-4459-8DF0-4553657CAEF9}" type="presOf" srcId="{85D8EFAE-D4EE-45E9-963F-B648F4E0DFF4}" destId="{2D1C3992-BBEF-4002-B0AF-692EE5DA2A56}" srcOrd="0" destOrd="0" presId="urn:microsoft.com/office/officeart/2005/8/layout/cycle1"/>
    <dgm:cxn modelId="{4186460F-5C12-420D-8297-66472602245D}" srcId="{B540221D-0BD6-4885-82E0-EA0A9870D47B}" destId="{914F8EFB-AE9B-4A5C-BEB7-D758AA3867FC}" srcOrd="0" destOrd="0" parTransId="{AC58D63A-F795-4C9D-AE4D-5DE19F795027}" sibTransId="{85D8EFAE-D4EE-45E9-963F-B648F4E0DFF4}"/>
    <dgm:cxn modelId="{633ACD09-70D7-4E9B-A5C6-D286DD611D93}" srcId="{B540221D-0BD6-4885-82E0-EA0A9870D47B}" destId="{41573566-4ACD-40EF-8139-185A13DE7BF1}" srcOrd="2" destOrd="0" parTransId="{F0970017-7536-459C-A4E0-80663B683EB9}" sibTransId="{41BA9742-C4C6-48E7-B409-C26F7F9EE8AD}"/>
    <dgm:cxn modelId="{7CECA7F9-A169-4182-B600-84E7E48094EC}" type="presOf" srcId="{41BA9742-C4C6-48E7-B409-C26F7F9EE8AD}" destId="{7EBBF664-9CA5-4CF6-AC6D-9664DCB8C294}" srcOrd="0" destOrd="0" presId="urn:microsoft.com/office/officeart/2005/8/layout/cycle1"/>
    <dgm:cxn modelId="{646AA681-1D5F-46BA-AE6D-ACC05B2E5A9C}" type="presOf" srcId="{0E3B1AF7-DBD9-4CBB-9C23-4BB98447CF9E}" destId="{C78C6DB4-4F8B-46F7-94CF-F6CF01E76425}" srcOrd="0" destOrd="0" presId="urn:microsoft.com/office/officeart/2005/8/layout/cycle1"/>
    <dgm:cxn modelId="{7A213AAE-1921-49F9-AC78-D54070F642D1}" type="presOf" srcId="{914F8EFB-AE9B-4A5C-BEB7-D758AA3867FC}" destId="{65E60A90-5E18-4236-932B-A90F66F5C51A}" srcOrd="0" destOrd="0" presId="urn:microsoft.com/office/officeart/2005/8/layout/cycle1"/>
    <dgm:cxn modelId="{E9CCBE71-BDEB-487E-9667-C994EBA2FC3E}" type="presOf" srcId="{B540221D-0BD6-4885-82E0-EA0A9870D47B}" destId="{2FF1F17D-2A2B-4EBE-8C86-D96227838B2D}" srcOrd="0" destOrd="0" presId="urn:microsoft.com/office/officeart/2005/8/layout/cycle1"/>
    <dgm:cxn modelId="{086BBB72-0830-4E61-B93A-34214B1D51B9}" type="presOf" srcId="{D05803F4-6C77-4FCF-A2F0-49C8F3F4C759}" destId="{12EE3888-D529-403A-B1F1-B9080C57F9F7}" srcOrd="0" destOrd="0" presId="urn:microsoft.com/office/officeart/2005/8/layout/cycle1"/>
    <dgm:cxn modelId="{570857DA-B6B3-4C0F-BD38-1AC5327913F9}" type="presOf" srcId="{41573566-4ACD-40EF-8139-185A13DE7BF1}" destId="{3AE90F1A-7186-45A0-BE66-AD3D40CAC17F}" srcOrd="0" destOrd="0" presId="urn:microsoft.com/office/officeart/2005/8/layout/cycle1"/>
    <dgm:cxn modelId="{163AD887-2B8B-41EA-BFB1-7E769912453A}" srcId="{B540221D-0BD6-4885-82E0-EA0A9870D47B}" destId="{0E3B1AF7-DBD9-4CBB-9C23-4BB98447CF9E}" srcOrd="3" destOrd="0" parTransId="{3DFF5922-1ED8-459A-B04B-D4DD89228D7B}" sibTransId="{92E02D00-8EBC-4376-B377-571C26DD440B}"/>
    <dgm:cxn modelId="{A8209718-7231-4D72-B5E4-E0D664D7F38A}" type="presOf" srcId="{92E02D00-8EBC-4376-B377-571C26DD440B}" destId="{FB247CC0-9A1C-42E3-A028-8DE33AEE2A6C}" srcOrd="0" destOrd="0" presId="urn:microsoft.com/office/officeart/2005/8/layout/cycle1"/>
    <dgm:cxn modelId="{5D4CE3F0-1117-47FD-8E38-BC8F1E731196}" srcId="{B540221D-0BD6-4885-82E0-EA0A9870D47B}" destId="{D9794842-1CFE-4E60-BD91-7148C4F34E58}" srcOrd="1" destOrd="0" parTransId="{6839C966-1BD5-4843-A6E9-A82D363A76C8}" sibTransId="{D05803F4-6C77-4FCF-A2F0-49C8F3F4C759}"/>
    <dgm:cxn modelId="{849778DF-722B-4162-8488-8E196981ABFB}" type="presOf" srcId="{D9794842-1CFE-4E60-BD91-7148C4F34E58}" destId="{CF5D0480-06C3-4A7A-9398-3C8E901353DA}" srcOrd="0" destOrd="0" presId="urn:microsoft.com/office/officeart/2005/8/layout/cycle1"/>
    <dgm:cxn modelId="{F4457D34-454A-496A-9F63-2920034EA580}" type="presParOf" srcId="{2FF1F17D-2A2B-4EBE-8C86-D96227838B2D}" destId="{4FFE424D-2C36-478B-9DB7-D50EAE8A26DA}" srcOrd="0" destOrd="0" presId="urn:microsoft.com/office/officeart/2005/8/layout/cycle1"/>
    <dgm:cxn modelId="{46A51E08-B7D4-4AAD-ACF4-2D12A8B58492}" type="presParOf" srcId="{2FF1F17D-2A2B-4EBE-8C86-D96227838B2D}" destId="{65E60A90-5E18-4236-932B-A90F66F5C51A}" srcOrd="1" destOrd="0" presId="urn:microsoft.com/office/officeart/2005/8/layout/cycle1"/>
    <dgm:cxn modelId="{302CD80C-92E5-463D-BDB3-A001C987C00B}" type="presParOf" srcId="{2FF1F17D-2A2B-4EBE-8C86-D96227838B2D}" destId="{2D1C3992-BBEF-4002-B0AF-692EE5DA2A56}" srcOrd="2" destOrd="0" presId="urn:microsoft.com/office/officeart/2005/8/layout/cycle1"/>
    <dgm:cxn modelId="{9442E3C3-E953-4046-A347-25CEAB6B796E}" type="presParOf" srcId="{2FF1F17D-2A2B-4EBE-8C86-D96227838B2D}" destId="{F3C58CAA-A698-416E-A974-F4A32FC1A5E4}" srcOrd="3" destOrd="0" presId="urn:microsoft.com/office/officeart/2005/8/layout/cycle1"/>
    <dgm:cxn modelId="{947FE8B4-6BD9-4F62-B062-246E43A8AEC0}" type="presParOf" srcId="{2FF1F17D-2A2B-4EBE-8C86-D96227838B2D}" destId="{CF5D0480-06C3-4A7A-9398-3C8E901353DA}" srcOrd="4" destOrd="0" presId="urn:microsoft.com/office/officeart/2005/8/layout/cycle1"/>
    <dgm:cxn modelId="{F38E487A-ED6A-4AAD-A367-40098FC8D0FB}" type="presParOf" srcId="{2FF1F17D-2A2B-4EBE-8C86-D96227838B2D}" destId="{12EE3888-D529-403A-B1F1-B9080C57F9F7}" srcOrd="5" destOrd="0" presId="urn:microsoft.com/office/officeart/2005/8/layout/cycle1"/>
    <dgm:cxn modelId="{B0A376F2-3148-416B-A01F-39BEDF031041}" type="presParOf" srcId="{2FF1F17D-2A2B-4EBE-8C86-D96227838B2D}" destId="{88F66BBF-4C1B-462E-9781-51CDFC64755B}" srcOrd="6" destOrd="0" presId="urn:microsoft.com/office/officeart/2005/8/layout/cycle1"/>
    <dgm:cxn modelId="{D069B563-E862-4931-927A-13C1B4D05CEA}" type="presParOf" srcId="{2FF1F17D-2A2B-4EBE-8C86-D96227838B2D}" destId="{3AE90F1A-7186-45A0-BE66-AD3D40CAC17F}" srcOrd="7" destOrd="0" presId="urn:microsoft.com/office/officeart/2005/8/layout/cycle1"/>
    <dgm:cxn modelId="{7EE8DAEA-EC41-4229-B78D-3F8C309865B2}" type="presParOf" srcId="{2FF1F17D-2A2B-4EBE-8C86-D96227838B2D}" destId="{7EBBF664-9CA5-4CF6-AC6D-9664DCB8C294}" srcOrd="8" destOrd="0" presId="urn:microsoft.com/office/officeart/2005/8/layout/cycle1"/>
    <dgm:cxn modelId="{2F90904B-E133-40BE-B507-0729FD17603F}" type="presParOf" srcId="{2FF1F17D-2A2B-4EBE-8C86-D96227838B2D}" destId="{5D25C69A-7C6A-4449-BA70-8442E344CCDC}" srcOrd="9" destOrd="0" presId="urn:microsoft.com/office/officeart/2005/8/layout/cycle1"/>
    <dgm:cxn modelId="{6D679CF8-3F14-4A09-9433-C9B03E1D4B6A}" type="presParOf" srcId="{2FF1F17D-2A2B-4EBE-8C86-D96227838B2D}" destId="{C78C6DB4-4F8B-46F7-94CF-F6CF01E76425}" srcOrd="10" destOrd="0" presId="urn:microsoft.com/office/officeart/2005/8/layout/cycle1"/>
    <dgm:cxn modelId="{E013F195-BA2A-41C0-8CFE-99E0F894CF97}" type="presParOf" srcId="{2FF1F17D-2A2B-4EBE-8C86-D96227838B2D}" destId="{FB247CC0-9A1C-42E3-A028-8DE33AEE2A6C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8B474-3C07-48E5-9CA0-04216BADF134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D8A72FBE-BB81-4A4D-BE17-F5BA87329877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2E9E6F90-3F87-4428-9F05-698EBBDDA8AD}" type="parTrans" cxnId="{8DF5C3EB-91E9-4B80-AF47-3CEBF31C5E39}">
      <dgm:prSet/>
      <dgm:spPr/>
      <dgm:t>
        <a:bodyPr/>
        <a:lstStyle/>
        <a:p>
          <a:endParaRPr lang="en-US"/>
        </a:p>
      </dgm:t>
    </dgm:pt>
    <dgm:pt modelId="{11B1D1EC-E406-41D3-8466-0EA30AC27094}" type="sibTrans" cxnId="{8DF5C3EB-91E9-4B80-AF47-3CEBF31C5E39}">
      <dgm:prSet/>
      <dgm:spPr/>
      <dgm:t>
        <a:bodyPr/>
        <a:lstStyle/>
        <a:p>
          <a:endParaRPr lang="en-US"/>
        </a:p>
      </dgm:t>
    </dgm:pt>
    <dgm:pt modelId="{BD9D855F-B1F2-45E5-8244-37AFC9873377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FADC5474-E497-4EDB-8296-76BF39E1C9FD}" type="parTrans" cxnId="{2837C653-0D7D-4457-A9F4-A9883DA0EFC7}">
      <dgm:prSet/>
      <dgm:spPr/>
      <dgm:t>
        <a:bodyPr/>
        <a:lstStyle/>
        <a:p>
          <a:endParaRPr lang="en-US"/>
        </a:p>
      </dgm:t>
    </dgm:pt>
    <dgm:pt modelId="{BA430897-0EEA-42CA-A890-7396B4D56187}" type="sibTrans" cxnId="{2837C653-0D7D-4457-A9F4-A9883DA0EFC7}">
      <dgm:prSet/>
      <dgm:spPr/>
      <dgm:t>
        <a:bodyPr/>
        <a:lstStyle/>
        <a:p>
          <a:endParaRPr lang="en-US"/>
        </a:p>
      </dgm:t>
    </dgm:pt>
    <dgm:pt modelId="{BBE5029B-3AEB-4F6B-9549-F68C76DBFD71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5363CDF8-F4A9-4AC7-A6F6-EAE391FD82E1}" type="parTrans" cxnId="{28A7ED9B-2FE0-4142-BFD9-F6B8F895CA92}">
      <dgm:prSet/>
      <dgm:spPr/>
      <dgm:t>
        <a:bodyPr/>
        <a:lstStyle/>
        <a:p>
          <a:endParaRPr lang="en-US"/>
        </a:p>
      </dgm:t>
    </dgm:pt>
    <dgm:pt modelId="{57984F97-17C3-44E9-B0D8-2B063266C9A6}" type="sibTrans" cxnId="{28A7ED9B-2FE0-4142-BFD9-F6B8F895CA92}">
      <dgm:prSet/>
      <dgm:spPr/>
      <dgm:t>
        <a:bodyPr/>
        <a:lstStyle/>
        <a:p>
          <a:endParaRPr lang="en-US"/>
        </a:p>
      </dgm:t>
    </dgm:pt>
    <dgm:pt modelId="{B83F4C26-5E61-48CB-AC58-46CB416CE124}">
      <dgm:prSet phldrT="[Text]"/>
      <dgm:spPr/>
      <dgm:t>
        <a:bodyPr/>
        <a:lstStyle/>
        <a:p>
          <a:r>
            <a:rPr lang="en-US" dirty="0" smtClean="0"/>
            <a:t>Step 5</a:t>
          </a:r>
          <a:endParaRPr lang="en-US" dirty="0"/>
        </a:p>
      </dgm:t>
    </dgm:pt>
    <dgm:pt modelId="{37C846AA-09F8-4CC4-A169-B1E3F0213194}" type="parTrans" cxnId="{3963ED7C-C934-4F78-BFEC-DBBF30D691D2}">
      <dgm:prSet/>
      <dgm:spPr/>
      <dgm:t>
        <a:bodyPr/>
        <a:lstStyle/>
        <a:p>
          <a:endParaRPr lang="en-US"/>
        </a:p>
      </dgm:t>
    </dgm:pt>
    <dgm:pt modelId="{BFE997D4-B1FB-46BD-B1E3-5419433219CE}" type="sibTrans" cxnId="{3963ED7C-C934-4F78-BFEC-DBBF30D691D2}">
      <dgm:prSet/>
      <dgm:spPr/>
      <dgm:t>
        <a:bodyPr/>
        <a:lstStyle/>
        <a:p>
          <a:endParaRPr lang="en-US"/>
        </a:p>
      </dgm:t>
    </dgm:pt>
    <dgm:pt modelId="{DF2558C5-64A1-4D31-A2C6-2E4DA81F765E}">
      <dgm:prSet phldrT="[Text]"/>
      <dgm:spPr/>
      <dgm:t>
        <a:bodyPr/>
        <a:lstStyle/>
        <a:p>
          <a:r>
            <a:rPr lang="en-US" dirty="0" smtClean="0"/>
            <a:t>Step 4</a:t>
          </a:r>
          <a:endParaRPr lang="en-US" dirty="0"/>
        </a:p>
      </dgm:t>
    </dgm:pt>
    <dgm:pt modelId="{D563E2E4-E2AA-4999-84BB-635DB068867F}" type="parTrans" cxnId="{16DEFB81-CA6F-4282-950F-87DEB5F53B89}">
      <dgm:prSet/>
      <dgm:spPr/>
      <dgm:t>
        <a:bodyPr/>
        <a:lstStyle/>
        <a:p>
          <a:endParaRPr lang="en-US"/>
        </a:p>
      </dgm:t>
    </dgm:pt>
    <dgm:pt modelId="{C2384A5B-983D-41B5-970D-E44D6D25A8B4}" type="sibTrans" cxnId="{16DEFB81-CA6F-4282-950F-87DEB5F53B89}">
      <dgm:prSet/>
      <dgm:spPr/>
      <dgm:t>
        <a:bodyPr/>
        <a:lstStyle/>
        <a:p>
          <a:endParaRPr lang="en-US"/>
        </a:p>
      </dgm:t>
    </dgm:pt>
    <dgm:pt modelId="{D96CCD40-9F24-4BCD-8AF5-D6A405A0747D}" type="pres">
      <dgm:prSet presAssocID="{29E8B474-3C07-48E5-9CA0-04216BADF134}" presName="Name0" presStyleCnt="0">
        <dgm:presLayoutVars>
          <dgm:dir/>
          <dgm:resizeHandles val="exact"/>
        </dgm:presLayoutVars>
      </dgm:prSet>
      <dgm:spPr/>
    </dgm:pt>
    <dgm:pt modelId="{9EC1E646-A681-4308-9513-DFF164660882}" type="pres">
      <dgm:prSet presAssocID="{29E8B474-3C07-48E5-9CA0-04216BADF134}" presName="fgShape" presStyleLbl="fgShp" presStyleIdx="0" presStyleCnt="1"/>
      <dgm:spPr/>
    </dgm:pt>
    <dgm:pt modelId="{9C4CD8D2-1BFC-4594-9B37-C6DF6CC70548}" type="pres">
      <dgm:prSet presAssocID="{29E8B474-3C07-48E5-9CA0-04216BADF134}" presName="linComp" presStyleCnt="0"/>
      <dgm:spPr/>
    </dgm:pt>
    <dgm:pt modelId="{2CFF09FB-CC9D-43A4-AFF2-FA55AD5B1CCB}" type="pres">
      <dgm:prSet presAssocID="{D8A72FBE-BB81-4A4D-BE17-F5BA87329877}" presName="compNode" presStyleCnt="0"/>
      <dgm:spPr/>
    </dgm:pt>
    <dgm:pt modelId="{9CB26142-5D2D-4FFF-A3BC-B647ECB568EE}" type="pres">
      <dgm:prSet presAssocID="{D8A72FBE-BB81-4A4D-BE17-F5BA87329877}" presName="bkgdShape" presStyleLbl="node1" presStyleIdx="0" presStyleCnt="5"/>
      <dgm:spPr/>
    </dgm:pt>
    <dgm:pt modelId="{DED0AC7D-A75E-481B-825F-F975344A42E3}" type="pres">
      <dgm:prSet presAssocID="{D8A72FBE-BB81-4A4D-BE17-F5BA87329877}" presName="nodeTx" presStyleLbl="node1" presStyleIdx="0" presStyleCnt="5">
        <dgm:presLayoutVars>
          <dgm:bulletEnabled val="1"/>
        </dgm:presLayoutVars>
      </dgm:prSet>
      <dgm:spPr/>
    </dgm:pt>
    <dgm:pt modelId="{7BB2E490-768A-4FEF-87D9-A5BC857439FD}" type="pres">
      <dgm:prSet presAssocID="{D8A72FBE-BB81-4A4D-BE17-F5BA87329877}" presName="invisiNode" presStyleLbl="node1" presStyleIdx="0" presStyleCnt="5"/>
      <dgm:spPr/>
    </dgm:pt>
    <dgm:pt modelId="{7EA2A91C-6FD8-4602-A128-83187900C9F8}" type="pres">
      <dgm:prSet presAssocID="{D8A72FBE-BB81-4A4D-BE17-F5BA87329877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3EB579-8737-4EAD-9D3F-5528D7C1F5EC}" type="pres">
      <dgm:prSet presAssocID="{11B1D1EC-E406-41D3-8466-0EA30AC27094}" presName="sibTrans" presStyleLbl="sibTrans2D1" presStyleIdx="0" presStyleCnt="0"/>
      <dgm:spPr/>
    </dgm:pt>
    <dgm:pt modelId="{5ED6AE33-4AF5-4B9D-8ADC-25B5D7532784}" type="pres">
      <dgm:prSet presAssocID="{BD9D855F-B1F2-45E5-8244-37AFC9873377}" presName="compNode" presStyleCnt="0"/>
      <dgm:spPr/>
    </dgm:pt>
    <dgm:pt modelId="{C8DF3D2F-D42A-4E48-BB21-138FFA7CA346}" type="pres">
      <dgm:prSet presAssocID="{BD9D855F-B1F2-45E5-8244-37AFC9873377}" presName="bkgdShape" presStyleLbl="node1" presStyleIdx="1" presStyleCnt="5"/>
      <dgm:spPr/>
      <dgm:t>
        <a:bodyPr/>
        <a:lstStyle/>
        <a:p>
          <a:endParaRPr lang="en-US"/>
        </a:p>
      </dgm:t>
    </dgm:pt>
    <dgm:pt modelId="{9E6EAC29-7AED-49C7-8F2E-8CE1B98BFF23}" type="pres">
      <dgm:prSet presAssocID="{BD9D855F-B1F2-45E5-8244-37AFC987337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0C41B-F28E-4AFC-8BCD-EE9DB859AF43}" type="pres">
      <dgm:prSet presAssocID="{BD9D855F-B1F2-45E5-8244-37AFC9873377}" presName="invisiNode" presStyleLbl="node1" presStyleIdx="1" presStyleCnt="5"/>
      <dgm:spPr/>
    </dgm:pt>
    <dgm:pt modelId="{8EF23EC2-4761-481F-B4B3-9E8CB7F64510}" type="pres">
      <dgm:prSet presAssocID="{BD9D855F-B1F2-45E5-8244-37AFC9873377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DC66A64-8A1E-4353-A019-41E66E46FFB6}" type="pres">
      <dgm:prSet presAssocID="{BA430897-0EEA-42CA-A890-7396B4D56187}" presName="sibTrans" presStyleLbl="sibTrans2D1" presStyleIdx="0" presStyleCnt="0"/>
      <dgm:spPr/>
    </dgm:pt>
    <dgm:pt modelId="{E2349152-7485-4849-945B-F17A671D80BB}" type="pres">
      <dgm:prSet presAssocID="{BBE5029B-3AEB-4F6B-9549-F68C76DBFD71}" presName="compNode" presStyleCnt="0"/>
      <dgm:spPr/>
    </dgm:pt>
    <dgm:pt modelId="{C83D0949-1113-41D6-A92A-0E7437DFFFF9}" type="pres">
      <dgm:prSet presAssocID="{BBE5029B-3AEB-4F6B-9549-F68C76DBFD71}" presName="bkgdShape" presStyleLbl="node1" presStyleIdx="2" presStyleCnt="5"/>
      <dgm:spPr/>
    </dgm:pt>
    <dgm:pt modelId="{DB5173AD-A271-4A5A-B373-ED25BB94E7CD}" type="pres">
      <dgm:prSet presAssocID="{BBE5029B-3AEB-4F6B-9549-F68C76DBFD71}" presName="nodeTx" presStyleLbl="node1" presStyleIdx="2" presStyleCnt="5">
        <dgm:presLayoutVars>
          <dgm:bulletEnabled val="1"/>
        </dgm:presLayoutVars>
      </dgm:prSet>
      <dgm:spPr/>
    </dgm:pt>
    <dgm:pt modelId="{D64A10FA-A0A4-4D6D-AD2B-48A155CFB0B5}" type="pres">
      <dgm:prSet presAssocID="{BBE5029B-3AEB-4F6B-9549-F68C76DBFD71}" presName="invisiNode" presStyleLbl="node1" presStyleIdx="2" presStyleCnt="5"/>
      <dgm:spPr/>
    </dgm:pt>
    <dgm:pt modelId="{51B5F578-F561-4D4F-BE9D-4F879E802006}" type="pres">
      <dgm:prSet presAssocID="{BBE5029B-3AEB-4F6B-9549-F68C76DBFD71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BF700A0-AC96-4553-B2F1-4C79B1EB8B33}" type="pres">
      <dgm:prSet presAssocID="{57984F97-17C3-44E9-B0D8-2B063266C9A6}" presName="sibTrans" presStyleLbl="sibTrans2D1" presStyleIdx="0" presStyleCnt="0"/>
      <dgm:spPr/>
    </dgm:pt>
    <dgm:pt modelId="{B60B6765-E7D0-4C14-A752-761144C17E5D}" type="pres">
      <dgm:prSet presAssocID="{DF2558C5-64A1-4D31-A2C6-2E4DA81F765E}" presName="compNode" presStyleCnt="0"/>
      <dgm:spPr/>
    </dgm:pt>
    <dgm:pt modelId="{B7C44EF3-2A0A-4F26-96A8-92DFF58C3F67}" type="pres">
      <dgm:prSet presAssocID="{DF2558C5-64A1-4D31-A2C6-2E4DA81F765E}" presName="bkgdShape" presStyleLbl="node1" presStyleIdx="3" presStyleCnt="5"/>
      <dgm:spPr/>
      <dgm:t>
        <a:bodyPr/>
        <a:lstStyle/>
        <a:p>
          <a:endParaRPr lang="en-US"/>
        </a:p>
      </dgm:t>
    </dgm:pt>
    <dgm:pt modelId="{02FC334B-34A0-4F8C-9DCC-84737F05A4DF}" type="pres">
      <dgm:prSet presAssocID="{DF2558C5-64A1-4D31-A2C6-2E4DA81F765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CB841-9048-4810-A27F-35AE972CAFA3}" type="pres">
      <dgm:prSet presAssocID="{DF2558C5-64A1-4D31-A2C6-2E4DA81F765E}" presName="invisiNode" presStyleLbl="node1" presStyleIdx="3" presStyleCnt="5"/>
      <dgm:spPr/>
    </dgm:pt>
    <dgm:pt modelId="{481E7473-BEDF-4F9B-9D73-238AECB79EE7}" type="pres">
      <dgm:prSet presAssocID="{DF2558C5-64A1-4D31-A2C6-2E4DA81F765E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9DD0858-62D3-4177-9738-09C9519803A1}" type="pres">
      <dgm:prSet presAssocID="{C2384A5B-983D-41B5-970D-E44D6D25A8B4}" presName="sibTrans" presStyleLbl="sibTrans2D1" presStyleIdx="0" presStyleCnt="0"/>
      <dgm:spPr/>
    </dgm:pt>
    <dgm:pt modelId="{036E9D1F-B227-407E-B28C-2C149002E727}" type="pres">
      <dgm:prSet presAssocID="{B83F4C26-5E61-48CB-AC58-46CB416CE124}" presName="compNode" presStyleCnt="0"/>
      <dgm:spPr/>
    </dgm:pt>
    <dgm:pt modelId="{E73E98A9-FA04-4FEB-A824-971BAD47A40C}" type="pres">
      <dgm:prSet presAssocID="{B83F4C26-5E61-48CB-AC58-46CB416CE124}" presName="bkgdShape" presStyleLbl="node1" presStyleIdx="4" presStyleCnt="5"/>
      <dgm:spPr/>
    </dgm:pt>
    <dgm:pt modelId="{CB1B99E0-9D5E-4ECE-B70E-93016B3B8988}" type="pres">
      <dgm:prSet presAssocID="{B83F4C26-5E61-48CB-AC58-46CB416CE124}" presName="nodeTx" presStyleLbl="node1" presStyleIdx="4" presStyleCnt="5">
        <dgm:presLayoutVars>
          <dgm:bulletEnabled val="1"/>
        </dgm:presLayoutVars>
      </dgm:prSet>
      <dgm:spPr/>
    </dgm:pt>
    <dgm:pt modelId="{8EBDECA3-283C-4F39-9564-7A8E373D78E4}" type="pres">
      <dgm:prSet presAssocID="{B83F4C26-5E61-48CB-AC58-46CB416CE124}" presName="invisiNode" presStyleLbl="node1" presStyleIdx="4" presStyleCnt="5"/>
      <dgm:spPr/>
    </dgm:pt>
    <dgm:pt modelId="{98E53ABC-3DEE-4B8A-9BC7-084FCE0D511D}" type="pres">
      <dgm:prSet presAssocID="{B83F4C26-5E61-48CB-AC58-46CB416CE124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8E26195A-5CAF-4CF4-88FB-6617B0B1A859}" type="presOf" srcId="{B83F4C26-5E61-48CB-AC58-46CB416CE124}" destId="{CB1B99E0-9D5E-4ECE-B70E-93016B3B8988}" srcOrd="1" destOrd="0" presId="urn:microsoft.com/office/officeart/2005/8/layout/hList7"/>
    <dgm:cxn modelId="{D9280121-B638-496A-B059-085D026DA540}" type="presOf" srcId="{BD9D855F-B1F2-45E5-8244-37AFC9873377}" destId="{C8DF3D2F-D42A-4E48-BB21-138FFA7CA346}" srcOrd="0" destOrd="0" presId="urn:microsoft.com/office/officeart/2005/8/layout/hList7"/>
    <dgm:cxn modelId="{3963ED7C-C934-4F78-BFEC-DBBF30D691D2}" srcId="{29E8B474-3C07-48E5-9CA0-04216BADF134}" destId="{B83F4C26-5E61-48CB-AC58-46CB416CE124}" srcOrd="4" destOrd="0" parTransId="{37C846AA-09F8-4CC4-A169-B1E3F0213194}" sibTransId="{BFE997D4-B1FB-46BD-B1E3-5419433219CE}"/>
    <dgm:cxn modelId="{2837C653-0D7D-4457-A9F4-A9883DA0EFC7}" srcId="{29E8B474-3C07-48E5-9CA0-04216BADF134}" destId="{BD9D855F-B1F2-45E5-8244-37AFC9873377}" srcOrd="1" destOrd="0" parTransId="{FADC5474-E497-4EDB-8296-76BF39E1C9FD}" sibTransId="{BA430897-0EEA-42CA-A890-7396B4D56187}"/>
    <dgm:cxn modelId="{2E291E74-AB55-452B-BAE8-E03DDC4CD0EA}" type="presOf" srcId="{D8A72FBE-BB81-4A4D-BE17-F5BA87329877}" destId="{DED0AC7D-A75E-481B-825F-F975344A42E3}" srcOrd="1" destOrd="0" presId="urn:microsoft.com/office/officeart/2005/8/layout/hList7"/>
    <dgm:cxn modelId="{B2E98370-8A92-4C73-84D9-436D186C3B34}" type="presOf" srcId="{29E8B474-3C07-48E5-9CA0-04216BADF134}" destId="{D96CCD40-9F24-4BCD-8AF5-D6A405A0747D}" srcOrd="0" destOrd="0" presId="urn:microsoft.com/office/officeart/2005/8/layout/hList7"/>
    <dgm:cxn modelId="{16DEFB81-CA6F-4282-950F-87DEB5F53B89}" srcId="{29E8B474-3C07-48E5-9CA0-04216BADF134}" destId="{DF2558C5-64A1-4D31-A2C6-2E4DA81F765E}" srcOrd="3" destOrd="0" parTransId="{D563E2E4-E2AA-4999-84BB-635DB068867F}" sibTransId="{C2384A5B-983D-41B5-970D-E44D6D25A8B4}"/>
    <dgm:cxn modelId="{88853020-08F6-4D2F-B6F4-8C55F49ED2A5}" type="presOf" srcId="{D8A72FBE-BB81-4A4D-BE17-F5BA87329877}" destId="{9CB26142-5D2D-4FFF-A3BC-B647ECB568EE}" srcOrd="0" destOrd="0" presId="urn:microsoft.com/office/officeart/2005/8/layout/hList7"/>
    <dgm:cxn modelId="{1F811FC1-C210-423C-82CD-087701960187}" type="presOf" srcId="{BD9D855F-B1F2-45E5-8244-37AFC9873377}" destId="{9E6EAC29-7AED-49C7-8F2E-8CE1B98BFF23}" srcOrd="1" destOrd="0" presId="urn:microsoft.com/office/officeart/2005/8/layout/hList7"/>
    <dgm:cxn modelId="{3E50E71D-C45C-4374-8868-908E4D683B68}" type="presOf" srcId="{DF2558C5-64A1-4D31-A2C6-2E4DA81F765E}" destId="{B7C44EF3-2A0A-4F26-96A8-92DFF58C3F67}" srcOrd="0" destOrd="0" presId="urn:microsoft.com/office/officeart/2005/8/layout/hList7"/>
    <dgm:cxn modelId="{C670B6C0-C5E8-418C-93DA-88E06B81403F}" type="presOf" srcId="{BA430897-0EEA-42CA-A890-7396B4D56187}" destId="{DDC66A64-8A1E-4353-A019-41E66E46FFB6}" srcOrd="0" destOrd="0" presId="urn:microsoft.com/office/officeart/2005/8/layout/hList7"/>
    <dgm:cxn modelId="{28A7ED9B-2FE0-4142-BFD9-F6B8F895CA92}" srcId="{29E8B474-3C07-48E5-9CA0-04216BADF134}" destId="{BBE5029B-3AEB-4F6B-9549-F68C76DBFD71}" srcOrd="2" destOrd="0" parTransId="{5363CDF8-F4A9-4AC7-A6F6-EAE391FD82E1}" sibTransId="{57984F97-17C3-44E9-B0D8-2B063266C9A6}"/>
    <dgm:cxn modelId="{5A798B31-F246-444E-BD3D-AFCBCDBF2DB9}" type="presOf" srcId="{B83F4C26-5E61-48CB-AC58-46CB416CE124}" destId="{E73E98A9-FA04-4FEB-A824-971BAD47A40C}" srcOrd="0" destOrd="0" presId="urn:microsoft.com/office/officeart/2005/8/layout/hList7"/>
    <dgm:cxn modelId="{2EF26950-239A-472D-B753-B0F9F821D994}" type="presOf" srcId="{57984F97-17C3-44E9-B0D8-2B063266C9A6}" destId="{1BF700A0-AC96-4553-B2F1-4C79B1EB8B33}" srcOrd="0" destOrd="0" presId="urn:microsoft.com/office/officeart/2005/8/layout/hList7"/>
    <dgm:cxn modelId="{425EB0DB-6A62-464D-AD30-9FB4AB42C834}" type="presOf" srcId="{11B1D1EC-E406-41D3-8466-0EA30AC27094}" destId="{6D3EB579-8737-4EAD-9D3F-5528D7C1F5EC}" srcOrd="0" destOrd="0" presId="urn:microsoft.com/office/officeart/2005/8/layout/hList7"/>
    <dgm:cxn modelId="{58E43E2E-D3A4-426C-8087-44BC2901FE0F}" type="presOf" srcId="{BBE5029B-3AEB-4F6B-9549-F68C76DBFD71}" destId="{DB5173AD-A271-4A5A-B373-ED25BB94E7CD}" srcOrd="1" destOrd="0" presId="urn:microsoft.com/office/officeart/2005/8/layout/hList7"/>
    <dgm:cxn modelId="{1B131B6B-9F1A-4E4E-A54C-401B2FD693FF}" type="presOf" srcId="{BBE5029B-3AEB-4F6B-9549-F68C76DBFD71}" destId="{C83D0949-1113-41D6-A92A-0E7437DFFFF9}" srcOrd="0" destOrd="0" presId="urn:microsoft.com/office/officeart/2005/8/layout/hList7"/>
    <dgm:cxn modelId="{5404CCFE-7132-4FB6-908E-8712AFBF422C}" type="presOf" srcId="{DF2558C5-64A1-4D31-A2C6-2E4DA81F765E}" destId="{02FC334B-34A0-4F8C-9DCC-84737F05A4DF}" srcOrd="1" destOrd="0" presId="urn:microsoft.com/office/officeart/2005/8/layout/hList7"/>
    <dgm:cxn modelId="{8DF5C3EB-91E9-4B80-AF47-3CEBF31C5E39}" srcId="{29E8B474-3C07-48E5-9CA0-04216BADF134}" destId="{D8A72FBE-BB81-4A4D-BE17-F5BA87329877}" srcOrd="0" destOrd="0" parTransId="{2E9E6F90-3F87-4428-9F05-698EBBDDA8AD}" sibTransId="{11B1D1EC-E406-41D3-8466-0EA30AC27094}"/>
    <dgm:cxn modelId="{9D0714EB-CC9A-4E31-A2CE-7F076662F967}" type="presOf" srcId="{C2384A5B-983D-41B5-970D-E44D6D25A8B4}" destId="{B9DD0858-62D3-4177-9738-09C9519803A1}" srcOrd="0" destOrd="0" presId="urn:microsoft.com/office/officeart/2005/8/layout/hList7"/>
    <dgm:cxn modelId="{4B6B54E7-67AC-48AD-8FA3-9E413B68F6D5}" type="presParOf" srcId="{D96CCD40-9F24-4BCD-8AF5-D6A405A0747D}" destId="{9EC1E646-A681-4308-9513-DFF164660882}" srcOrd="0" destOrd="0" presId="urn:microsoft.com/office/officeart/2005/8/layout/hList7"/>
    <dgm:cxn modelId="{2AEACD4A-9425-4041-A3E1-F258E680D4ED}" type="presParOf" srcId="{D96CCD40-9F24-4BCD-8AF5-D6A405A0747D}" destId="{9C4CD8D2-1BFC-4594-9B37-C6DF6CC70548}" srcOrd="1" destOrd="0" presId="urn:microsoft.com/office/officeart/2005/8/layout/hList7"/>
    <dgm:cxn modelId="{BA40A436-78AD-403E-8AF8-F087B06D9F60}" type="presParOf" srcId="{9C4CD8D2-1BFC-4594-9B37-C6DF6CC70548}" destId="{2CFF09FB-CC9D-43A4-AFF2-FA55AD5B1CCB}" srcOrd="0" destOrd="0" presId="urn:microsoft.com/office/officeart/2005/8/layout/hList7"/>
    <dgm:cxn modelId="{93525007-24A9-4FB9-83E2-2830E0B799C3}" type="presParOf" srcId="{2CFF09FB-CC9D-43A4-AFF2-FA55AD5B1CCB}" destId="{9CB26142-5D2D-4FFF-A3BC-B647ECB568EE}" srcOrd="0" destOrd="0" presId="urn:microsoft.com/office/officeart/2005/8/layout/hList7"/>
    <dgm:cxn modelId="{ACD68662-2AF0-4991-B350-658465DDC76E}" type="presParOf" srcId="{2CFF09FB-CC9D-43A4-AFF2-FA55AD5B1CCB}" destId="{DED0AC7D-A75E-481B-825F-F975344A42E3}" srcOrd="1" destOrd="0" presId="urn:microsoft.com/office/officeart/2005/8/layout/hList7"/>
    <dgm:cxn modelId="{10E377CD-5CFA-4561-9237-DC55818B09A9}" type="presParOf" srcId="{2CFF09FB-CC9D-43A4-AFF2-FA55AD5B1CCB}" destId="{7BB2E490-768A-4FEF-87D9-A5BC857439FD}" srcOrd="2" destOrd="0" presId="urn:microsoft.com/office/officeart/2005/8/layout/hList7"/>
    <dgm:cxn modelId="{30565689-5D61-4B98-AAC7-7D97001A8C8A}" type="presParOf" srcId="{2CFF09FB-CC9D-43A4-AFF2-FA55AD5B1CCB}" destId="{7EA2A91C-6FD8-4602-A128-83187900C9F8}" srcOrd="3" destOrd="0" presId="urn:microsoft.com/office/officeart/2005/8/layout/hList7"/>
    <dgm:cxn modelId="{ECDC600E-261E-4D62-BAE2-09C316750878}" type="presParOf" srcId="{9C4CD8D2-1BFC-4594-9B37-C6DF6CC70548}" destId="{6D3EB579-8737-4EAD-9D3F-5528D7C1F5EC}" srcOrd="1" destOrd="0" presId="urn:microsoft.com/office/officeart/2005/8/layout/hList7"/>
    <dgm:cxn modelId="{358933F2-96FB-4253-B466-98EED606722B}" type="presParOf" srcId="{9C4CD8D2-1BFC-4594-9B37-C6DF6CC70548}" destId="{5ED6AE33-4AF5-4B9D-8ADC-25B5D7532784}" srcOrd="2" destOrd="0" presId="urn:microsoft.com/office/officeart/2005/8/layout/hList7"/>
    <dgm:cxn modelId="{5307DF4B-0782-4BE4-91A9-1F4ABA79AFB0}" type="presParOf" srcId="{5ED6AE33-4AF5-4B9D-8ADC-25B5D7532784}" destId="{C8DF3D2F-D42A-4E48-BB21-138FFA7CA346}" srcOrd="0" destOrd="0" presId="urn:microsoft.com/office/officeart/2005/8/layout/hList7"/>
    <dgm:cxn modelId="{321184D0-E742-4A3D-8C59-15B2E421FC04}" type="presParOf" srcId="{5ED6AE33-4AF5-4B9D-8ADC-25B5D7532784}" destId="{9E6EAC29-7AED-49C7-8F2E-8CE1B98BFF23}" srcOrd="1" destOrd="0" presId="urn:microsoft.com/office/officeart/2005/8/layout/hList7"/>
    <dgm:cxn modelId="{C95348E6-58A2-4229-866E-924A763198B0}" type="presParOf" srcId="{5ED6AE33-4AF5-4B9D-8ADC-25B5D7532784}" destId="{1950C41B-F28E-4AFC-8BCD-EE9DB859AF43}" srcOrd="2" destOrd="0" presId="urn:microsoft.com/office/officeart/2005/8/layout/hList7"/>
    <dgm:cxn modelId="{83084CDB-DBD9-4EF5-B65C-C069E3E6AF28}" type="presParOf" srcId="{5ED6AE33-4AF5-4B9D-8ADC-25B5D7532784}" destId="{8EF23EC2-4761-481F-B4B3-9E8CB7F64510}" srcOrd="3" destOrd="0" presId="urn:microsoft.com/office/officeart/2005/8/layout/hList7"/>
    <dgm:cxn modelId="{690AD075-5E65-45B9-92C3-DDC8DA957042}" type="presParOf" srcId="{9C4CD8D2-1BFC-4594-9B37-C6DF6CC70548}" destId="{DDC66A64-8A1E-4353-A019-41E66E46FFB6}" srcOrd="3" destOrd="0" presId="urn:microsoft.com/office/officeart/2005/8/layout/hList7"/>
    <dgm:cxn modelId="{B5EBB20C-5901-4173-A3E9-E297EF33E9F9}" type="presParOf" srcId="{9C4CD8D2-1BFC-4594-9B37-C6DF6CC70548}" destId="{E2349152-7485-4849-945B-F17A671D80BB}" srcOrd="4" destOrd="0" presId="urn:microsoft.com/office/officeart/2005/8/layout/hList7"/>
    <dgm:cxn modelId="{5B8FB6F4-4663-45B6-8BBE-343ACDA31671}" type="presParOf" srcId="{E2349152-7485-4849-945B-F17A671D80BB}" destId="{C83D0949-1113-41D6-A92A-0E7437DFFFF9}" srcOrd="0" destOrd="0" presId="urn:microsoft.com/office/officeart/2005/8/layout/hList7"/>
    <dgm:cxn modelId="{E818B0D7-1C6E-4B88-B4F4-536439D5A2C0}" type="presParOf" srcId="{E2349152-7485-4849-945B-F17A671D80BB}" destId="{DB5173AD-A271-4A5A-B373-ED25BB94E7CD}" srcOrd="1" destOrd="0" presId="urn:microsoft.com/office/officeart/2005/8/layout/hList7"/>
    <dgm:cxn modelId="{24DDAA94-D94D-4006-8C2C-BF63EF8AE111}" type="presParOf" srcId="{E2349152-7485-4849-945B-F17A671D80BB}" destId="{D64A10FA-A0A4-4D6D-AD2B-48A155CFB0B5}" srcOrd="2" destOrd="0" presId="urn:microsoft.com/office/officeart/2005/8/layout/hList7"/>
    <dgm:cxn modelId="{DAA6AD84-652A-4F7A-AFA2-A54A103B9A70}" type="presParOf" srcId="{E2349152-7485-4849-945B-F17A671D80BB}" destId="{51B5F578-F561-4D4F-BE9D-4F879E802006}" srcOrd="3" destOrd="0" presId="urn:microsoft.com/office/officeart/2005/8/layout/hList7"/>
    <dgm:cxn modelId="{9D8A0231-4A5C-45BD-AB0D-4F295DBBF8E1}" type="presParOf" srcId="{9C4CD8D2-1BFC-4594-9B37-C6DF6CC70548}" destId="{1BF700A0-AC96-4553-B2F1-4C79B1EB8B33}" srcOrd="5" destOrd="0" presId="urn:microsoft.com/office/officeart/2005/8/layout/hList7"/>
    <dgm:cxn modelId="{FC435D87-966F-434D-9763-54CB9D77F1A7}" type="presParOf" srcId="{9C4CD8D2-1BFC-4594-9B37-C6DF6CC70548}" destId="{B60B6765-E7D0-4C14-A752-761144C17E5D}" srcOrd="6" destOrd="0" presId="urn:microsoft.com/office/officeart/2005/8/layout/hList7"/>
    <dgm:cxn modelId="{FE06F638-355A-4446-A732-6176418057AC}" type="presParOf" srcId="{B60B6765-E7D0-4C14-A752-761144C17E5D}" destId="{B7C44EF3-2A0A-4F26-96A8-92DFF58C3F67}" srcOrd="0" destOrd="0" presId="urn:microsoft.com/office/officeart/2005/8/layout/hList7"/>
    <dgm:cxn modelId="{0746720A-A426-4A14-8D46-837C3A3F1ADA}" type="presParOf" srcId="{B60B6765-E7D0-4C14-A752-761144C17E5D}" destId="{02FC334B-34A0-4F8C-9DCC-84737F05A4DF}" srcOrd="1" destOrd="0" presId="urn:microsoft.com/office/officeart/2005/8/layout/hList7"/>
    <dgm:cxn modelId="{C236129A-E62D-4157-AD88-BE75823DDECF}" type="presParOf" srcId="{B60B6765-E7D0-4C14-A752-761144C17E5D}" destId="{39DCB841-9048-4810-A27F-35AE972CAFA3}" srcOrd="2" destOrd="0" presId="urn:microsoft.com/office/officeart/2005/8/layout/hList7"/>
    <dgm:cxn modelId="{2B109231-564E-4216-94B3-BA23C155DB61}" type="presParOf" srcId="{B60B6765-E7D0-4C14-A752-761144C17E5D}" destId="{481E7473-BEDF-4F9B-9D73-238AECB79EE7}" srcOrd="3" destOrd="0" presId="urn:microsoft.com/office/officeart/2005/8/layout/hList7"/>
    <dgm:cxn modelId="{8E4E1E26-21C2-40AF-B543-601181240314}" type="presParOf" srcId="{9C4CD8D2-1BFC-4594-9B37-C6DF6CC70548}" destId="{B9DD0858-62D3-4177-9738-09C9519803A1}" srcOrd="7" destOrd="0" presId="urn:microsoft.com/office/officeart/2005/8/layout/hList7"/>
    <dgm:cxn modelId="{C7DBC5B8-3F65-4505-8897-18F4DA1FCE04}" type="presParOf" srcId="{9C4CD8D2-1BFC-4594-9B37-C6DF6CC70548}" destId="{036E9D1F-B227-407E-B28C-2C149002E727}" srcOrd="8" destOrd="0" presId="urn:microsoft.com/office/officeart/2005/8/layout/hList7"/>
    <dgm:cxn modelId="{0D2FED1A-2B18-4918-A9D7-DB86C53ACAF5}" type="presParOf" srcId="{036E9D1F-B227-407E-B28C-2C149002E727}" destId="{E73E98A9-FA04-4FEB-A824-971BAD47A40C}" srcOrd="0" destOrd="0" presId="urn:microsoft.com/office/officeart/2005/8/layout/hList7"/>
    <dgm:cxn modelId="{B881CABB-CCD8-48D9-A559-B8982DCEBB7B}" type="presParOf" srcId="{036E9D1F-B227-407E-B28C-2C149002E727}" destId="{CB1B99E0-9D5E-4ECE-B70E-93016B3B8988}" srcOrd="1" destOrd="0" presId="urn:microsoft.com/office/officeart/2005/8/layout/hList7"/>
    <dgm:cxn modelId="{E8C1BA52-CC32-4350-88A1-75CFCE333965}" type="presParOf" srcId="{036E9D1F-B227-407E-B28C-2C149002E727}" destId="{8EBDECA3-283C-4F39-9564-7A8E373D78E4}" srcOrd="2" destOrd="0" presId="urn:microsoft.com/office/officeart/2005/8/layout/hList7"/>
    <dgm:cxn modelId="{D77D4E18-483F-441C-8729-E4CD9D63FA2E}" type="presParOf" srcId="{036E9D1F-B227-407E-B28C-2C149002E727}" destId="{98E53ABC-3DEE-4B8A-9BC7-084FCE0D511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8B474-3C07-48E5-9CA0-04216BADF134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D8A72FBE-BB81-4A4D-BE17-F5BA87329877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2E9E6F90-3F87-4428-9F05-698EBBDDA8AD}" type="parTrans" cxnId="{8DF5C3EB-91E9-4B80-AF47-3CEBF31C5E39}">
      <dgm:prSet/>
      <dgm:spPr/>
      <dgm:t>
        <a:bodyPr/>
        <a:lstStyle/>
        <a:p>
          <a:endParaRPr lang="en-US"/>
        </a:p>
      </dgm:t>
    </dgm:pt>
    <dgm:pt modelId="{11B1D1EC-E406-41D3-8466-0EA30AC27094}" type="sibTrans" cxnId="{8DF5C3EB-91E9-4B80-AF47-3CEBF31C5E39}">
      <dgm:prSet/>
      <dgm:spPr/>
      <dgm:t>
        <a:bodyPr/>
        <a:lstStyle/>
        <a:p>
          <a:endParaRPr lang="en-US"/>
        </a:p>
      </dgm:t>
    </dgm:pt>
    <dgm:pt modelId="{BD9D855F-B1F2-45E5-8244-37AFC9873377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FADC5474-E497-4EDB-8296-76BF39E1C9FD}" type="parTrans" cxnId="{2837C653-0D7D-4457-A9F4-A9883DA0EFC7}">
      <dgm:prSet/>
      <dgm:spPr/>
      <dgm:t>
        <a:bodyPr/>
        <a:lstStyle/>
        <a:p>
          <a:endParaRPr lang="en-US"/>
        </a:p>
      </dgm:t>
    </dgm:pt>
    <dgm:pt modelId="{BA430897-0EEA-42CA-A890-7396B4D56187}" type="sibTrans" cxnId="{2837C653-0D7D-4457-A9F4-A9883DA0EFC7}">
      <dgm:prSet/>
      <dgm:spPr/>
      <dgm:t>
        <a:bodyPr/>
        <a:lstStyle/>
        <a:p>
          <a:endParaRPr lang="en-US"/>
        </a:p>
      </dgm:t>
    </dgm:pt>
    <dgm:pt modelId="{BBE5029B-3AEB-4F6B-9549-F68C76DBFD71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5363CDF8-F4A9-4AC7-A6F6-EAE391FD82E1}" type="parTrans" cxnId="{28A7ED9B-2FE0-4142-BFD9-F6B8F895CA92}">
      <dgm:prSet/>
      <dgm:spPr/>
      <dgm:t>
        <a:bodyPr/>
        <a:lstStyle/>
        <a:p>
          <a:endParaRPr lang="en-US"/>
        </a:p>
      </dgm:t>
    </dgm:pt>
    <dgm:pt modelId="{57984F97-17C3-44E9-B0D8-2B063266C9A6}" type="sibTrans" cxnId="{28A7ED9B-2FE0-4142-BFD9-F6B8F895CA92}">
      <dgm:prSet/>
      <dgm:spPr/>
      <dgm:t>
        <a:bodyPr/>
        <a:lstStyle/>
        <a:p>
          <a:endParaRPr lang="en-US"/>
        </a:p>
      </dgm:t>
    </dgm:pt>
    <dgm:pt modelId="{B83F4C26-5E61-48CB-AC58-46CB416CE124}">
      <dgm:prSet phldrT="[Text]"/>
      <dgm:spPr/>
      <dgm:t>
        <a:bodyPr/>
        <a:lstStyle/>
        <a:p>
          <a:r>
            <a:rPr lang="en-US" dirty="0" smtClean="0"/>
            <a:t>Step 5</a:t>
          </a:r>
          <a:endParaRPr lang="en-US" dirty="0"/>
        </a:p>
      </dgm:t>
    </dgm:pt>
    <dgm:pt modelId="{37C846AA-09F8-4CC4-A169-B1E3F0213194}" type="parTrans" cxnId="{3963ED7C-C934-4F78-BFEC-DBBF30D691D2}">
      <dgm:prSet/>
      <dgm:spPr/>
      <dgm:t>
        <a:bodyPr/>
        <a:lstStyle/>
        <a:p>
          <a:endParaRPr lang="en-US"/>
        </a:p>
      </dgm:t>
    </dgm:pt>
    <dgm:pt modelId="{BFE997D4-B1FB-46BD-B1E3-5419433219CE}" type="sibTrans" cxnId="{3963ED7C-C934-4F78-BFEC-DBBF30D691D2}">
      <dgm:prSet/>
      <dgm:spPr/>
      <dgm:t>
        <a:bodyPr/>
        <a:lstStyle/>
        <a:p>
          <a:endParaRPr lang="en-US"/>
        </a:p>
      </dgm:t>
    </dgm:pt>
    <dgm:pt modelId="{DF2558C5-64A1-4D31-A2C6-2E4DA81F765E}">
      <dgm:prSet phldrT="[Text]"/>
      <dgm:spPr/>
      <dgm:t>
        <a:bodyPr/>
        <a:lstStyle/>
        <a:p>
          <a:r>
            <a:rPr lang="en-US" dirty="0" smtClean="0"/>
            <a:t>Step 4</a:t>
          </a:r>
          <a:endParaRPr lang="en-US" dirty="0"/>
        </a:p>
      </dgm:t>
    </dgm:pt>
    <dgm:pt modelId="{D563E2E4-E2AA-4999-84BB-635DB068867F}" type="parTrans" cxnId="{16DEFB81-CA6F-4282-950F-87DEB5F53B89}">
      <dgm:prSet/>
      <dgm:spPr/>
      <dgm:t>
        <a:bodyPr/>
        <a:lstStyle/>
        <a:p>
          <a:endParaRPr lang="en-US"/>
        </a:p>
      </dgm:t>
    </dgm:pt>
    <dgm:pt modelId="{C2384A5B-983D-41B5-970D-E44D6D25A8B4}" type="sibTrans" cxnId="{16DEFB81-CA6F-4282-950F-87DEB5F53B89}">
      <dgm:prSet/>
      <dgm:spPr/>
      <dgm:t>
        <a:bodyPr/>
        <a:lstStyle/>
        <a:p>
          <a:endParaRPr lang="en-US"/>
        </a:p>
      </dgm:t>
    </dgm:pt>
    <dgm:pt modelId="{D96CCD40-9F24-4BCD-8AF5-D6A405A0747D}" type="pres">
      <dgm:prSet presAssocID="{29E8B474-3C07-48E5-9CA0-04216BADF134}" presName="Name0" presStyleCnt="0">
        <dgm:presLayoutVars>
          <dgm:dir/>
          <dgm:resizeHandles val="exact"/>
        </dgm:presLayoutVars>
      </dgm:prSet>
      <dgm:spPr/>
    </dgm:pt>
    <dgm:pt modelId="{9EC1E646-A681-4308-9513-DFF164660882}" type="pres">
      <dgm:prSet presAssocID="{29E8B474-3C07-48E5-9CA0-04216BADF134}" presName="fgShape" presStyleLbl="fgShp" presStyleIdx="0" presStyleCnt="1"/>
      <dgm:spPr/>
    </dgm:pt>
    <dgm:pt modelId="{9C4CD8D2-1BFC-4594-9B37-C6DF6CC70548}" type="pres">
      <dgm:prSet presAssocID="{29E8B474-3C07-48E5-9CA0-04216BADF134}" presName="linComp" presStyleCnt="0"/>
      <dgm:spPr/>
    </dgm:pt>
    <dgm:pt modelId="{2CFF09FB-CC9D-43A4-AFF2-FA55AD5B1CCB}" type="pres">
      <dgm:prSet presAssocID="{D8A72FBE-BB81-4A4D-BE17-F5BA87329877}" presName="compNode" presStyleCnt="0"/>
      <dgm:spPr/>
    </dgm:pt>
    <dgm:pt modelId="{9CB26142-5D2D-4FFF-A3BC-B647ECB568EE}" type="pres">
      <dgm:prSet presAssocID="{D8A72FBE-BB81-4A4D-BE17-F5BA87329877}" presName="bkgdShape" presStyleLbl="node1" presStyleIdx="0" presStyleCnt="5"/>
      <dgm:spPr/>
    </dgm:pt>
    <dgm:pt modelId="{DED0AC7D-A75E-481B-825F-F975344A42E3}" type="pres">
      <dgm:prSet presAssocID="{D8A72FBE-BB81-4A4D-BE17-F5BA87329877}" presName="nodeTx" presStyleLbl="node1" presStyleIdx="0" presStyleCnt="5">
        <dgm:presLayoutVars>
          <dgm:bulletEnabled val="1"/>
        </dgm:presLayoutVars>
      </dgm:prSet>
      <dgm:spPr/>
    </dgm:pt>
    <dgm:pt modelId="{7BB2E490-768A-4FEF-87D9-A5BC857439FD}" type="pres">
      <dgm:prSet presAssocID="{D8A72FBE-BB81-4A4D-BE17-F5BA87329877}" presName="invisiNode" presStyleLbl="node1" presStyleIdx="0" presStyleCnt="5"/>
      <dgm:spPr/>
    </dgm:pt>
    <dgm:pt modelId="{7EA2A91C-6FD8-4602-A128-83187900C9F8}" type="pres">
      <dgm:prSet presAssocID="{D8A72FBE-BB81-4A4D-BE17-F5BA87329877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3EB579-8737-4EAD-9D3F-5528D7C1F5EC}" type="pres">
      <dgm:prSet presAssocID="{11B1D1EC-E406-41D3-8466-0EA30AC27094}" presName="sibTrans" presStyleLbl="sibTrans2D1" presStyleIdx="0" presStyleCnt="0"/>
      <dgm:spPr/>
    </dgm:pt>
    <dgm:pt modelId="{5ED6AE33-4AF5-4B9D-8ADC-25B5D7532784}" type="pres">
      <dgm:prSet presAssocID="{BD9D855F-B1F2-45E5-8244-37AFC9873377}" presName="compNode" presStyleCnt="0"/>
      <dgm:spPr/>
    </dgm:pt>
    <dgm:pt modelId="{C8DF3D2F-D42A-4E48-BB21-138FFA7CA346}" type="pres">
      <dgm:prSet presAssocID="{BD9D855F-B1F2-45E5-8244-37AFC9873377}" presName="bkgdShape" presStyleLbl="node1" presStyleIdx="1" presStyleCnt="5"/>
      <dgm:spPr/>
      <dgm:t>
        <a:bodyPr/>
        <a:lstStyle/>
        <a:p>
          <a:endParaRPr lang="en-US"/>
        </a:p>
      </dgm:t>
    </dgm:pt>
    <dgm:pt modelId="{9E6EAC29-7AED-49C7-8F2E-8CE1B98BFF23}" type="pres">
      <dgm:prSet presAssocID="{BD9D855F-B1F2-45E5-8244-37AFC987337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0C41B-F28E-4AFC-8BCD-EE9DB859AF43}" type="pres">
      <dgm:prSet presAssocID="{BD9D855F-B1F2-45E5-8244-37AFC9873377}" presName="invisiNode" presStyleLbl="node1" presStyleIdx="1" presStyleCnt="5"/>
      <dgm:spPr/>
    </dgm:pt>
    <dgm:pt modelId="{8EF23EC2-4761-481F-B4B3-9E8CB7F64510}" type="pres">
      <dgm:prSet presAssocID="{BD9D855F-B1F2-45E5-8244-37AFC9873377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DC66A64-8A1E-4353-A019-41E66E46FFB6}" type="pres">
      <dgm:prSet presAssocID="{BA430897-0EEA-42CA-A890-7396B4D56187}" presName="sibTrans" presStyleLbl="sibTrans2D1" presStyleIdx="0" presStyleCnt="0"/>
      <dgm:spPr/>
    </dgm:pt>
    <dgm:pt modelId="{E2349152-7485-4849-945B-F17A671D80BB}" type="pres">
      <dgm:prSet presAssocID="{BBE5029B-3AEB-4F6B-9549-F68C76DBFD71}" presName="compNode" presStyleCnt="0"/>
      <dgm:spPr/>
    </dgm:pt>
    <dgm:pt modelId="{C83D0949-1113-41D6-A92A-0E7437DFFFF9}" type="pres">
      <dgm:prSet presAssocID="{BBE5029B-3AEB-4F6B-9549-F68C76DBFD71}" presName="bkgdShape" presStyleLbl="node1" presStyleIdx="2" presStyleCnt="5"/>
      <dgm:spPr/>
    </dgm:pt>
    <dgm:pt modelId="{DB5173AD-A271-4A5A-B373-ED25BB94E7CD}" type="pres">
      <dgm:prSet presAssocID="{BBE5029B-3AEB-4F6B-9549-F68C76DBFD71}" presName="nodeTx" presStyleLbl="node1" presStyleIdx="2" presStyleCnt="5">
        <dgm:presLayoutVars>
          <dgm:bulletEnabled val="1"/>
        </dgm:presLayoutVars>
      </dgm:prSet>
      <dgm:spPr/>
    </dgm:pt>
    <dgm:pt modelId="{D64A10FA-A0A4-4D6D-AD2B-48A155CFB0B5}" type="pres">
      <dgm:prSet presAssocID="{BBE5029B-3AEB-4F6B-9549-F68C76DBFD71}" presName="invisiNode" presStyleLbl="node1" presStyleIdx="2" presStyleCnt="5"/>
      <dgm:spPr/>
    </dgm:pt>
    <dgm:pt modelId="{51B5F578-F561-4D4F-BE9D-4F879E802006}" type="pres">
      <dgm:prSet presAssocID="{BBE5029B-3AEB-4F6B-9549-F68C76DBFD71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BF700A0-AC96-4553-B2F1-4C79B1EB8B33}" type="pres">
      <dgm:prSet presAssocID="{57984F97-17C3-44E9-B0D8-2B063266C9A6}" presName="sibTrans" presStyleLbl="sibTrans2D1" presStyleIdx="0" presStyleCnt="0"/>
      <dgm:spPr/>
    </dgm:pt>
    <dgm:pt modelId="{B60B6765-E7D0-4C14-A752-761144C17E5D}" type="pres">
      <dgm:prSet presAssocID="{DF2558C5-64A1-4D31-A2C6-2E4DA81F765E}" presName="compNode" presStyleCnt="0"/>
      <dgm:spPr/>
    </dgm:pt>
    <dgm:pt modelId="{B7C44EF3-2A0A-4F26-96A8-92DFF58C3F67}" type="pres">
      <dgm:prSet presAssocID="{DF2558C5-64A1-4D31-A2C6-2E4DA81F765E}" presName="bkgdShape" presStyleLbl="node1" presStyleIdx="3" presStyleCnt="5"/>
      <dgm:spPr/>
      <dgm:t>
        <a:bodyPr/>
        <a:lstStyle/>
        <a:p>
          <a:endParaRPr lang="en-US"/>
        </a:p>
      </dgm:t>
    </dgm:pt>
    <dgm:pt modelId="{02FC334B-34A0-4F8C-9DCC-84737F05A4DF}" type="pres">
      <dgm:prSet presAssocID="{DF2558C5-64A1-4D31-A2C6-2E4DA81F765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CB841-9048-4810-A27F-35AE972CAFA3}" type="pres">
      <dgm:prSet presAssocID="{DF2558C5-64A1-4D31-A2C6-2E4DA81F765E}" presName="invisiNode" presStyleLbl="node1" presStyleIdx="3" presStyleCnt="5"/>
      <dgm:spPr/>
    </dgm:pt>
    <dgm:pt modelId="{481E7473-BEDF-4F9B-9D73-238AECB79EE7}" type="pres">
      <dgm:prSet presAssocID="{DF2558C5-64A1-4D31-A2C6-2E4DA81F765E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9DD0858-62D3-4177-9738-09C9519803A1}" type="pres">
      <dgm:prSet presAssocID="{C2384A5B-983D-41B5-970D-E44D6D25A8B4}" presName="sibTrans" presStyleLbl="sibTrans2D1" presStyleIdx="0" presStyleCnt="0"/>
      <dgm:spPr/>
    </dgm:pt>
    <dgm:pt modelId="{036E9D1F-B227-407E-B28C-2C149002E727}" type="pres">
      <dgm:prSet presAssocID="{B83F4C26-5E61-48CB-AC58-46CB416CE124}" presName="compNode" presStyleCnt="0"/>
      <dgm:spPr/>
    </dgm:pt>
    <dgm:pt modelId="{E73E98A9-FA04-4FEB-A824-971BAD47A40C}" type="pres">
      <dgm:prSet presAssocID="{B83F4C26-5E61-48CB-AC58-46CB416CE124}" presName="bkgdShape" presStyleLbl="node1" presStyleIdx="4" presStyleCnt="5"/>
      <dgm:spPr/>
    </dgm:pt>
    <dgm:pt modelId="{CB1B99E0-9D5E-4ECE-B70E-93016B3B8988}" type="pres">
      <dgm:prSet presAssocID="{B83F4C26-5E61-48CB-AC58-46CB416CE124}" presName="nodeTx" presStyleLbl="node1" presStyleIdx="4" presStyleCnt="5">
        <dgm:presLayoutVars>
          <dgm:bulletEnabled val="1"/>
        </dgm:presLayoutVars>
      </dgm:prSet>
      <dgm:spPr/>
    </dgm:pt>
    <dgm:pt modelId="{8EBDECA3-283C-4F39-9564-7A8E373D78E4}" type="pres">
      <dgm:prSet presAssocID="{B83F4C26-5E61-48CB-AC58-46CB416CE124}" presName="invisiNode" presStyleLbl="node1" presStyleIdx="4" presStyleCnt="5"/>
      <dgm:spPr/>
    </dgm:pt>
    <dgm:pt modelId="{98E53ABC-3DEE-4B8A-9BC7-084FCE0D511D}" type="pres">
      <dgm:prSet presAssocID="{B83F4C26-5E61-48CB-AC58-46CB416CE124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3963ED7C-C934-4F78-BFEC-DBBF30D691D2}" srcId="{29E8B474-3C07-48E5-9CA0-04216BADF134}" destId="{B83F4C26-5E61-48CB-AC58-46CB416CE124}" srcOrd="4" destOrd="0" parTransId="{37C846AA-09F8-4CC4-A169-B1E3F0213194}" sibTransId="{BFE997D4-B1FB-46BD-B1E3-5419433219CE}"/>
    <dgm:cxn modelId="{2837C653-0D7D-4457-A9F4-A9883DA0EFC7}" srcId="{29E8B474-3C07-48E5-9CA0-04216BADF134}" destId="{BD9D855F-B1F2-45E5-8244-37AFC9873377}" srcOrd="1" destOrd="0" parTransId="{FADC5474-E497-4EDB-8296-76BF39E1C9FD}" sibTransId="{BA430897-0EEA-42CA-A890-7396B4D56187}"/>
    <dgm:cxn modelId="{16DEFB81-CA6F-4282-950F-87DEB5F53B89}" srcId="{29E8B474-3C07-48E5-9CA0-04216BADF134}" destId="{DF2558C5-64A1-4D31-A2C6-2E4DA81F765E}" srcOrd="3" destOrd="0" parTransId="{D563E2E4-E2AA-4999-84BB-635DB068867F}" sibTransId="{C2384A5B-983D-41B5-970D-E44D6D25A8B4}"/>
    <dgm:cxn modelId="{7DE1C62F-CE66-406A-923C-6B6CA157AC22}" type="presOf" srcId="{29E8B474-3C07-48E5-9CA0-04216BADF134}" destId="{D96CCD40-9F24-4BCD-8AF5-D6A405A0747D}" srcOrd="0" destOrd="0" presId="urn:microsoft.com/office/officeart/2005/8/layout/hList7"/>
    <dgm:cxn modelId="{54E3A78C-E0CF-46E6-8357-D54EE47AFFDB}" type="presOf" srcId="{BD9D855F-B1F2-45E5-8244-37AFC9873377}" destId="{C8DF3D2F-D42A-4E48-BB21-138FFA7CA346}" srcOrd="0" destOrd="0" presId="urn:microsoft.com/office/officeart/2005/8/layout/hList7"/>
    <dgm:cxn modelId="{6059BCA7-5291-4B0E-842E-FDBFDDC75CC6}" type="presOf" srcId="{DF2558C5-64A1-4D31-A2C6-2E4DA81F765E}" destId="{02FC334B-34A0-4F8C-9DCC-84737F05A4DF}" srcOrd="1" destOrd="0" presId="urn:microsoft.com/office/officeart/2005/8/layout/hList7"/>
    <dgm:cxn modelId="{1BC9185F-71AA-4992-9907-0DCD4A25FDDB}" type="presOf" srcId="{B83F4C26-5E61-48CB-AC58-46CB416CE124}" destId="{E73E98A9-FA04-4FEB-A824-971BAD47A40C}" srcOrd="0" destOrd="0" presId="urn:microsoft.com/office/officeart/2005/8/layout/hList7"/>
    <dgm:cxn modelId="{4A46C8CE-5EBF-4348-BD81-7C316B34C974}" type="presOf" srcId="{11B1D1EC-E406-41D3-8466-0EA30AC27094}" destId="{6D3EB579-8737-4EAD-9D3F-5528D7C1F5EC}" srcOrd="0" destOrd="0" presId="urn:microsoft.com/office/officeart/2005/8/layout/hList7"/>
    <dgm:cxn modelId="{28A7ED9B-2FE0-4142-BFD9-F6B8F895CA92}" srcId="{29E8B474-3C07-48E5-9CA0-04216BADF134}" destId="{BBE5029B-3AEB-4F6B-9549-F68C76DBFD71}" srcOrd="2" destOrd="0" parTransId="{5363CDF8-F4A9-4AC7-A6F6-EAE391FD82E1}" sibTransId="{57984F97-17C3-44E9-B0D8-2B063266C9A6}"/>
    <dgm:cxn modelId="{12E53781-3687-4E00-84E0-CE3F90E3DADC}" type="presOf" srcId="{C2384A5B-983D-41B5-970D-E44D6D25A8B4}" destId="{B9DD0858-62D3-4177-9738-09C9519803A1}" srcOrd="0" destOrd="0" presId="urn:microsoft.com/office/officeart/2005/8/layout/hList7"/>
    <dgm:cxn modelId="{A1B119AC-CBCD-46D4-B3C0-7BCE5D4B12FF}" type="presOf" srcId="{DF2558C5-64A1-4D31-A2C6-2E4DA81F765E}" destId="{B7C44EF3-2A0A-4F26-96A8-92DFF58C3F67}" srcOrd="0" destOrd="0" presId="urn:microsoft.com/office/officeart/2005/8/layout/hList7"/>
    <dgm:cxn modelId="{C3093F7B-746D-4966-B02B-9008697415AB}" type="presOf" srcId="{BD9D855F-B1F2-45E5-8244-37AFC9873377}" destId="{9E6EAC29-7AED-49C7-8F2E-8CE1B98BFF23}" srcOrd="1" destOrd="0" presId="urn:microsoft.com/office/officeart/2005/8/layout/hList7"/>
    <dgm:cxn modelId="{200AC4A4-69D6-428A-9325-7E2D248781B0}" type="presOf" srcId="{BBE5029B-3AEB-4F6B-9549-F68C76DBFD71}" destId="{DB5173AD-A271-4A5A-B373-ED25BB94E7CD}" srcOrd="1" destOrd="0" presId="urn:microsoft.com/office/officeart/2005/8/layout/hList7"/>
    <dgm:cxn modelId="{FB968EE5-C5D4-4E43-BD9F-C4D8F3598F8F}" type="presOf" srcId="{D8A72FBE-BB81-4A4D-BE17-F5BA87329877}" destId="{DED0AC7D-A75E-481B-825F-F975344A42E3}" srcOrd="1" destOrd="0" presId="urn:microsoft.com/office/officeart/2005/8/layout/hList7"/>
    <dgm:cxn modelId="{D8C005DE-CFF9-4F86-9896-E1BCDDA18898}" type="presOf" srcId="{BBE5029B-3AEB-4F6B-9549-F68C76DBFD71}" destId="{C83D0949-1113-41D6-A92A-0E7437DFFFF9}" srcOrd="0" destOrd="0" presId="urn:microsoft.com/office/officeart/2005/8/layout/hList7"/>
    <dgm:cxn modelId="{7C884233-7C51-4444-936C-5196C3702BB1}" type="presOf" srcId="{57984F97-17C3-44E9-B0D8-2B063266C9A6}" destId="{1BF700A0-AC96-4553-B2F1-4C79B1EB8B33}" srcOrd="0" destOrd="0" presId="urn:microsoft.com/office/officeart/2005/8/layout/hList7"/>
    <dgm:cxn modelId="{03F48990-3A5D-4D15-B301-8E929414449E}" type="presOf" srcId="{B83F4C26-5E61-48CB-AC58-46CB416CE124}" destId="{CB1B99E0-9D5E-4ECE-B70E-93016B3B8988}" srcOrd="1" destOrd="0" presId="urn:microsoft.com/office/officeart/2005/8/layout/hList7"/>
    <dgm:cxn modelId="{58305BC3-B1EE-4CEE-AB25-033CAED77A58}" type="presOf" srcId="{BA430897-0EEA-42CA-A890-7396B4D56187}" destId="{DDC66A64-8A1E-4353-A019-41E66E46FFB6}" srcOrd="0" destOrd="0" presId="urn:microsoft.com/office/officeart/2005/8/layout/hList7"/>
    <dgm:cxn modelId="{5B9F0C2B-C05E-47C9-B4B2-7D3C987C4DA0}" type="presOf" srcId="{D8A72FBE-BB81-4A4D-BE17-F5BA87329877}" destId="{9CB26142-5D2D-4FFF-A3BC-B647ECB568EE}" srcOrd="0" destOrd="0" presId="urn:microsoft.com/office/officeart/2005/8/layout/hList7"/>
    <dgm:cxn modelId="{8DF5C3EB-91E9-4B80-AF47-3CEBF31C5E39}" srcId="{29E8B474-3C07-48E5-9CA0-04216BADF134}" destId="{D8A72FBE-BB81-4A4D-BE17-F5BA87329877}" srcOrd="0" destOrd="0" parTransId="{2E9E6F90-3F87-4428-9F05-698EBBDDA8AD}" sibTransId="{11B1D1EC-E406-41D3-8466-0EA30AC27094}"/>
    <dgm:cxn modelId="{C58DB8E8-A13C-49F9-8878-02A05D285B6F}" type="presParOf" srcId="{D96CCD40-9F24-4BCD-8AF5-D6A405A0747D}" destId="{9EC1E646-A681-4308-9513-DFF164660882}" srcOrd="0" destOrd="0" presId="urn:microsoft.com/office/officeart/2005/8/layout/hList7"/>
    <dgm:cxn modelId="{2686F9DA-42F8-4D14-9F3E-042E5E1FC340}" type="presParOf" srcId="{D96CCD40-9F24-4BCD-8AF5-D6A405A0747D}" destId="{9C4CD8D2-1BFC-4594-9B37-C6DF6CC70548}" srcOrd="1" destOrd="0" presId="urn:microsoft.com/office/officeart/2005/8/layout/hList7"/>
    <dgm:cxn modelId="{45EA7C8E-E03B-4DEE-BAD1-CAB1957FE2F6}" type="presParOf" srcId="{9C4CD8D2-1BFC-4594-9B37-C6DF6CC70548}" destId="{2CFF09FB-CC9D-43A4-AFF2-FA55AD5B1CCB}" srcOrd="0" destOrd="0" presId="urn:microsoft.com/office/officeart/2005/8/layout/hList7"/>
    <dgm:cxn modelId="{298E844D-A8A1-436A-8ABC-1B2223B3E286}" type="presParOf" srcId="{2CFF09FB-CC9D-43A4-AFF2-FA55AD5B1CCB}" destId="{9CB26142-5D2D-4FFF-A3BC-B647ECB568EE}" srcOrd="0" destOrd="0" presId="urn:microsoft.com/office/officeart/2005/8/layout/hList7"/>
    <dgm:cxn modelId="{852DE7AA-2F3C-46CF-BB29-A24147FB4A3E}" type="presParOf" srcId="{2CFF09FB-CC9D-43A4-AFF2-FA55AD5B1CCB}" destId="{DED0AC7D-A75E-481B-825F-F975344A42E3}" srcOrd="1" destOrd="0" presId="urn:microsoft.com/office/officeart/2005/8/layout/hList7"/>
    <dgm:cxn modelId="{3350E932-2325-422D-8A5E-29F2ABB8AE14}" type="presParOf" srcId="{2CFF09FB-CC9D-43A4-AFF2-FA55AD5B1CCB}" destId="{7BB2E490-768A-4FEF-87D9-A5BC857439FD}" srcOrd="2" destOrd="0" presId="urn:microsoft.com/office/officeart/2005/8/layout/hList7"/>
    <dgm:cxn modelId="{D83FB4F2-E0B9-49D4-A473-E21B218EDCBF}" type="presParOf" srcId="{2CFF09FB-CC9D-43A4-AFF2-FA55AD5B1CCB}" destId="{7EA2A91C-6FD8-4602-A128-83187900C9F8}" srcOrd="3" destOrd="0" presId="urn:microsoft.com/office/officeart/2005/8/layout/hList7"/>
    <dgm:cxn modelId="{C20B52F3-8716-42D5-8ED7-2EB9CBF46461}" type="presParOf" srcId="{9C4CD8D2-1BFC-4594-9B37-C6DF6CC70548}" destId="{6D3EB579-8737-4EAD-9D3F-5528D7C1F5EC}" srcOrd="1" destOrd="0" presId="urn:microsoft.com/office/officeart/2005/8/layout/hList7"/>
    <dgm:cxn modelId="{42699CB9-8B1F-4C1F-BC86-DD261B26A6E3}" type="presParOf" srcId="{9C4CD8D2-1BFC-4594-9B37-C6DF6CC70548}" destId="{5ED6AE33-4AF5-4B9D-8ADC-25B5D7532784}" srcOrd="2" destOrd="0" presId="urn:microsoft.com/office/officeart/2005/8/layout/hList7"/>
    <dgm:cxn modelId="{60F92593-0613-410F-AFC9-94C7C1A9034C}" type="presParOf" srcId="{5ED6AE33-4AF5-4B9D-8ADC-25B5D7532784}" destId="{C8DF3D2F-D42A-4E48-BB21-138FFA7CA346}" srcOrd="0" destOrd="0" presId="urn:microsoft.com/office/officeart/2005/8/layout/hList7"/>
    <dgm:cxn modelId="{9F7DE1E7-EDED-4731-81A7-C2689077CECA}" type="presParOf" srcId="{5ED6AE33-4AF5-4B9D-8ADC-25B5D7532784}" destId="{9E6EAC29-7AED-49C7-8F2E-8CE1B98BFF23}" srcOrd="1" destOrd="0" presId="urn:microsoft.com/office/officeart/2005/8/layout/hList7"/>
    <dgm:cxn modelId="{87BD565B-0D25-4BCF-B645-EB95E9D9F823}" type="presParOf" srcId="{5ED6AE33-4AF5-4B9D-8ADC-25B5D7532784}" destId="{1950C41B-F28E-4AFC-8BCD-EE9DB859AF43}" srcOrd="2" destOrd="0" presId="urn:microsoft.com/office/officeart/2005/8/layout/hList7"/>
    <dgm:cxn modelId="{C490BDB4-F093-4486-BD0C-1BB1AA6307A1}" type="presParOf" srcId="{5ED6AE33-4AF5-4B9D-8ADC-25B5D7532784}" destId="{8EF23EC2-4761-481F-B4B3-9E8CB7F64510}" srcOrd="3" destOrd="0" presId="urn:microsoft.com/office/officeart/2005/8/layout/hList7"/>
    <dgm:cxn modelId="{44A44B68-9563-44CF-8E2D-0C2080B3398F}" type="presParOf" srcId="{9C4CD8D2-1BFC-4594-9B37-C6DF6CC70548}" destId="{DDC66A64-8A1E-4353-A019-41E66E46FFB6}" srcOrd="3" destOrd="0" presId="urn:microsoft.com/office/officeart/2005/8/layout/hList7"/>
    <dgm:cxn modelId="{B22E1C35-B309-45B6-9F0E-E9828DD3FD36}" type="presParOf" srcId="{9C4CD8D2-1BFC-4594-9B37-C6DF6CC70548}" destId="{E2349152-7485-4849-945B-F17A671D80BB}" srcOrd="4" destOrd="0" presId="urn:microsoft.com/office/officeart/2005/8/layout/hList7"/>
    <dgm:cxn modelId="{5719094E-7B33-4B12-9331-A54C4C6275F9}" type="presParOf" srcId="{E2349152-7485-4849-945B-F17A671D80BB}" destId="{C83D0949-1113-41D6-A92A-0E7437DFFFF9}" srcOrd="0" destOrd="0" presId="urn:microsoft.com/office/officeart/2005/8/layout/hList7"/>
    <dgm:cxn modelId="{6C6D3F95-D6A3-41A4-80EE-1A7E74780DDF}" type="presParOf" srcId="{E2349152-7485-4849-945B-F17A671D80BB}" destId="{DB5173AD-A271-4A5A-B373-ED25BB94E7CD}" srcOrd="1" destOrd="0" presId="urn:microsoft.com/office/officeart/2005/8/layout/hList7"/>
    <dgm:cxn modelId="{FF45628A-BF7D-42B5-B617-6E737D203534}" type="presParOf" srcId="{E2349152-7485-4849-945B-F17A671D80BB}" destId="{D64A10FA-A0A4-4D6D-AD2B-48A155CFB0B5}" srcOrd="2" destOrd="0" presId="urn:microsoft.com/office/officeart/2005/8/layout/hList7"/>
    <dgm:cxn modelId="{46EEA191-F96F-4B17-99D1-55426366650A}" type="presParOf" srcId="{E2349152-7485-4849-945B-F17A671D80BB}" destId="{51B5F578-F561-4D4F-BE9D-4F879E802006}" srcOrd="3" destOrd="0" presId="urn:microsoft.com/office/officeart/2005/8/layout/hList7"/>
    <dgm:cxn modelId="{7075970D-0C28-4EA2-B229-0859B31A49DD}" type="presParOf" srcId="{9C4CD8D2-1BFC-4594-9B37-C6DF6CC70548}" destId="{1BF700A0-AC96-4553-B2F1-4C79B1EB8B33}" srcOrd="5" destOrd="0" presId="urn:microsoft.com/office/officeart/2005/8/layout/hList7"/>
    <dgm:cxn modelId="{33146156-2C6B-4123-B768-046835AC0984}" type="presParOf" srcId="{9C4CD8D2-1BFC-4594-9B37-C6DF6CC70548}" destId="{B60B6765-E7D0-4C14-A752-761144C17E5D}" srcOrd="6" destOrd="0" presId="urn:microsoft.com/office/officeart/2005/8/layout/hList7"/>
    <dgm:cxn modelId="{7F7FC7E4-43C8-4BBD-A922-086B77E84DC4}" type="presParOf" srcId="{B60B6765-E7D0-4C14-A752-761144C17E5D}" destId="{B7C44EF3-2A0A-4F26-96A8-92DFF58C3F67}" srcOrd="0" destOrd="0" presId="urn:microsoft.com/office/officeart/2005/8/layout/hList7"/>
    <dgm:cxn modelId="{1589E124-59A5-4F86-B668-357175C9A69E}" type="presParOf" srcId="{B60B6765-E7D0-4C14-A752-761144C17E5D}" destId="{02FC334B-34A0-4F8C-9DCC-84737F05A4DF}" srcOrd="1" destOrd="0" presId="urn:microsoft.com/office/officeart/2005/8/layout/hList7"/>
    <dgm:cxn modelId="{172453BD-7DDE-4065-AFDF-77CCF0AB0F67}" type="presParOf" srcId="{B60B6765-E7D0-4C14-A752-761144C17E5D}" destId="{39DCB841-9048-4810-A27F-35AE972CAFA3}" srcOrd="2" destOrd="0" presId="urn:microsoft.com/office/officeart/2005/8/layout/hList7"/>
    <dgm:cxn modelId="{D70A074E-1982-4E81-AACE-0001AED6FB47}" type="presParOf" srcId="{B60B6765-E7D0-4C14-A752-761144C17E5D}" destId="{481E7473-BEDF-4F9B-9D73-238AECB79EE7}" srcOrd="3" destOrd="0" presId="urn:microsoft.com/office/officeart/2005/8/layout/hList7"/>
    <dgm:cxn modelId="{930C1D73-1136-43CC-9D80-92E4739C00F4}" type="presParOf" srcId="{9C4CD8D2-1BFC-4594-9B37-C6DF6CC70548}" destId="{B9DD0858-62D3-4177-9738-09C9519803A1}" srcOrd="7" destOrd="0" presId="urn:microsoft.com/office/officeart/2005/8/layout/hList7"/>
    <dgm:cxn modelId="{B47B70B4-4106-4698-8AF3-97673E8FE815}" type="presParOf" srcId="{9C4CD8D2-1BFC-4594-9B37-C6DF6CC70548}" destId="{036E9D1F-B227-407E-B28C-2C149002E727}" srcOrd="8" destOrd="0" presId="urn:microsoft.com/office/officeart/2005/8/layout/hList7"/>
    <dgm:cxn modelId="{E6D7CC70-F695-44D4-91A2-E595077A97B4}" type="presParOf" srcId="{036E9D1F-B227-407E-B28C-2C149002E727}" destId="{E73E98A9-FA04-4FEB-A824-971BAD47A40C}" srcOrd="0" destOrd="0" presId="urn:microsoft.com/office/officeart/2005/8/layout/hList7"/>
    <dgm:cxn modelId="{8FD9B4FF-228D-4448-A787-B6675131A635}" type="presParOf" srcId="{036E9D1F-B227-407E-B28C-2C149002E727}" destId="{CB1B99E0-9D5E-4ECE-B70E-93016B3B8988}" srcOrd="1" destOrd="0" presId="urn:microsoft.com/office/officeart/2005/8/layout/hList7"/>
    <dgm:cxn modelId="{BE271623-09C8-4522-8C2E-19C61847914A}" type="presParOf" srcId="{036E9D1F-B227-407E-B28C-2C149002E727}" destId="{8EBDECA3-283C-4F39-9564-7A8E373D78E4}" srcOrd="2" destOrd="0" presId="urn:microsoft.com/office/officeart/2005/8/layout/hList7"/>
    <dgm:cxn modelId="{0757C32F-9C62-4180-8D03-89273275D095}" type="presParOf" srcId="{036E9D1F-B227-407E-B28C-2C149002E727}" destId="{98E53ABC-3DEE-4B8A-9BC7-084FCE0D511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E8B474-3C07-48E5-9CA0-04216BADF134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D8A72FBE-BB81-4A4D-BE17-F5BA87329877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2E9E6F90-3F87-4428-9F05-698EBBDDA8AD}" type="parTrans" cxnId="{8DF5C3EB-91E9-4B80-AF47-3CEBF31C5E39}">
      <dgm:prSet/>
      <dgm:spPr/>
      <dgm:t>
        <a:bodyPr/>
        <a:lstStyle/>
        <a:p>
          <a:endParaRPr lang="en-US"/>
        </a:p>
      </dgm:t>
    </dgm:pt>
    <dgm:pt modelId="{11B1D1EC-E406-41D3-8466-0EA30AC27094}" type="sibTrans" cxnId="{8DF5C3EB-91E9-4B80-AF47-3CEBF31C5E39}">
      <dgm:prSet/>
      <dgm:spPr/>
      <dgm:t>
        <a:bodyPr/>
        <a:lstStyle/>
        <a:p>
          <a:endParaRPr lang="en-US"/>
        </a:p>
      </dgm:t>
    </dgm:pt>
    <dgm:pt modelId="{BD9D855F-B1F2-45E5-8244-37AFC9873377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FADC5474-E497-4EDB-8296-76BF39E1C9FD}" type="parTrans" cxnId="{2837C653-0D7D-4457-A9F4-A9883DA0EFC7}">
      <dgm:prSet/>
      <dgm:spPr/>
      <dgm:t>
        <a:bodyPr/>
        <a:lstStyle/>
        <a:p>
          <a:endParaRPr lang="en-US"/>
        </a:p>
      </dgm:t>
    </dgm:pt>
    <dgm:pt modelId="{BA430897-0EEA-42CA-A890-7396B4D56187}" type="sibTrans" cxnId="{2837C653-0D7D-4457-A9F4-A9883DA0EFC7}">
      <dgm:prSet/>
      <dgm:spPr/>
      <dgm:t>
        <a:bodyPr/>
        <a:lstStyle/>
        <a:p>
          <a:endParaRPr lang="en-US"/>
        </a:p>
      </dgm:t>
    </dgm:pt>
    <dgm:pt modelId="{BBE5029B-3AEB-4F6B-9549-F68C76DBFD71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5363CDF8-F4A9-4AC7-A6F6-EAE391FD82E1}" type="parTrans" cxnId="{28A7ED9B-2FE0-4142-BFD9-F6B8F895CA92}">
      <dgm:prSet/>
      <dgm:spPr/>
      <dgm:t>
        <a:bodyPr/>
        <a:lstStyle/>
        <a:p>
          <a:endParaRPr lang="en-US"/>
        </a:p>
      </dgm:t>
    </dgm:pt>
    <dgm:pt modelId="{57984F97-17C3-44E9-B0D8-2B063266C9A6}" type="sibTrans" cxnId="{28A7ED9B-2FE0-4142-BFD9-F6B8F895CA92}">
      <dgm:prSet/>
      <dgm:spPr/>
      <dgm:t>
        <a:bodyPr/>
        <a:lstStyle/>
        <a:p>
          <a:endParaRPr lang="en-US"/>
        </a:p>
      </dgm:t>
    </dgm:pt>
    <dgm:pt modelId="{B83F4C26-5E61-48CB-AC58-46CB416CE124}">
      <dgm:prSet phldrT="[Text]"/>
      <dgm:spPr/>
      <dgm:t>
        <a:bodyPr/>
        <a:lstStyle/>
        <a:p>
          <a:r>
            <a:rPr lang="en-US" dirty="0" smtClean="0"/>
            <a:t>Step 5</a:t>
          </a:r>
          <a:endParaRPr lang="en-US" dirty="0"/>
        </a:p>
      </dgm:t>
    </dgm:pt>
    <dgm:pt modelId="{37C846AA-09F8-4CC4-A169-B1E3F0213194}" type="parTrans" cxnId="{3963ED7C-C934-4F78-BFEC-DBBF30D691D2}">
      <dgm:prSet/>
      <dgm:spPr/>
      <dgm:t>
        <a:bodyPr/>
        <a:lstStyle/>
        <a:p>
          <a:endParaRPr lang="en-US"/>
        </a:p>
      </dgm:t>
    </dgm:pt>
    <dgm:pt modelId="{BFE997D4-B1FB-46BD-B1E3-5419433219CE}" type="sibTrans" cxnId="{3963ED7C-C934-4F78-BFEC-DBBF30D691D2}">
      <dgm:prSet/>
      <dgm:spPr/>
      <dgm:t>
        <a:bodyPr/>
        <a:lstStyle/>
        <a:p>
          <a:endParaRPr lang="en-US"/>
        </a:p>
      </dgm:t>
    </dgm:pt>
    <dgm:pt modelId="{DF2558C5-64A1-4D31-A2C6-2E4DA81F765E}">
      <dgm:prSet phldrT="[Text]"/>
      <dgm:spPr/>
      <dgm:t>
        <a:bodyPr/>
        <a:lstStyle/>
        <a:p>
          <a:r>
            <a:rPr lang="en-US" dirty="0" smtClean="0"/>
            <a:t>Step 4</a:t>
          </a:r>
          <a:endParaRPr lang="en-US" dirty="0"/>
        </a:p>
      </dgm:t>
    </dgm:pt>
    <dgm:pt modelId="{D563E2E4-E2AA-4999-84BB-635DB068867F}" type="parTrans" cxnId="{16DEFB81-CA6F-4282-950F-87DEB5F53B89}">
      <dgm:prSet/>
      <dgm:spPr/>
      <dgm:t>
        <a:bodyPr/>
        <a:lstStyle/>
        <a:p>
          <a:endParaRPr lang="en-US"/>
        </a:p>
      </dgm:t>
    </dgm:pt>
    <dgm:pt modelId="{C2384A5B-983D-41B5-970D-E44D6D25A8B4}" type="sibTrans" cxnId="{16DEFB81-CA6F-4282-950F-87DEB5F53B89}">
      <dgm:prSet/>
      <dgm:spPr/>
      <dgm:t>
        <a:bodyPr/>
        <a:lstStyle/>
        <a:p>
          <a:endParaRPr lang="en-US"/>
        </a:p>
      </dgm:t>
    </dgm:pt>
    <dgm:pt modelId="{D96CCD40-9F24-4BCD-8AF5-D6A405A0747D}" type="pres">
      <dgm:prSet presAssocID="{29E8B474-3C07-48E5-9CA0-04216BADF134}" presName="Name0" presStyleCnt="0">
        <dgm:presLayoutVars>
          <dgm:dir/>
          <dgm:resizeHandles val="exact"/>
        </dgm:presLayoutVars>
      </dgm:prSet>
      <dgm:spPr/>
    </dgm:pt>
    <dgm:pt modelId="{9EC1E646-A681-4308-9513-DFF164660882}" type="pres">
      <dgm:prSet presAssocID="{29E8B474-3C07-48E5-9CA0-04216BADF134}" presName="fgShape" presStyleLbl="fgShp" presStyleIdx="0" presStyleCnt="1"/>
      <dgm:spPr/>
    </dgm:pt>
    <dgm:pt modelId="{9C4CD8D2-1BFC-4594-9B37-C6DF6CC70548}" type="pres">
      <dgm:prSet presAssocID="{29E8B474-3C07-48E5-9CA0-04216BADF134}" presName="linComp" presStyleCnt="0"/>
      <dgm:spPr/>
    </dgm:pt>
    <dgm:pt modelId="{2CFF09FB-CC9D-43A4-AFF2-FA55AD5B1CCB}" type="pres">
      <dgm:prSet presAssocID="{D8A72FBE-BB81-4A4D-BE17-F5BA87329877}" presName="compNode" presStyleCnt="0"/>
      <dgm:spPr/>
    </dgm:pt>
    <dgm:pt modelId="{9CB26142-5D2D-4FFF-A3BC-B647ECB568EE}" type="pres">
      <dgm:prSet presAssocID="{D8A72FBE-BB81-4A4D-BE17-F5BA87329877}" presName="bkgdShape" presStyleLbl="node1" presStyleIdx="0" presStyleCnt="5"/>
      <dgm:spPr/>
    </dgm:pt>
    <dgm:pt modelId="{DED0AC7D-A75E-481B-825F-F975344A42E3}" type="pres">
      <dgm:prSet presAssocID="{D8A72FBE-BB81-4A4D-BE17-F5BA87329877}" presName="nodeTx" presStyleLbl="node1" presStyleIdx="0" presStyleCnt="5">
        <dgm:presLayoutVars>
          <dgm:bulletEnabled val="1"/>
        </dgm:presLayoutVars>
      </dgm:prSet>
      <dgm:spPr/>
    </dgm:pt>
    <dgm:pt modelId="{7BB2E490-768A-4FEF-87D9-A5BC857439FD}" type="pres">
      <dgm:prSet presAssocID="{D8A72FBE-BB81-4A4D-BE17-F5BA87329877}" presName="invisiNode" presStyleLbl="node1" presStyleIdx="0" presStyleCnt="5"/>
      <dgm:spPr/>
    </dgm:pt>
    <dgm:pt modelId="{7EA2A91C-6FD8-4602-A128-83187900C9F8}" type="pres">
      <dgm:prSet presAssocID="{D8A72FBE-BB81-4A4D-BE17-F5BA87329877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3EB579-8737-4EAD-9D3F-5528D7C1F5EC}" type="pres">
      <dgm:prSet presAssocID="{11B1D1EC-E406-41D3-8466-0EA30AC27094}" presName="sibTrans" presStyleLbl="sibTrans2D1" presStyleIdx="0" presStyleCnt="0"/>
      <dgm:spPr/>
    </dgm:pt>
    <dgm:pt modelId="{5ED6AE33-4AF5-4B9D-8ADC-25B5D7532784}" type="pres">
      <dgm:prSet presAssocID="{BD9D855F-B1F2-45E5-8244-37AFC9873377}" presName="compNode" presStyleCnt="0"/>
      <dgm:spPr/>
    </dgm:pt>
    <dgm:pt modelId="{C8DF3D2F-D42A-4E48-BB21-138FFA7CA346}" type="pres">
      <dgm:prSet presAssocID="{BD9D855F-B1F2-45E5-8244-37AFC9873377}" presName="bkgdShape" presStyleLbl="node1" presStyleIdx="1" presStyleCnt="5"/>
      <dgm:spPr/>
      <dgm:t>
        <a:bodyPr/>
        <a:lstStyle/>
        <a:p>
          <a:endParaRPr lang="en-US"/>
        </a:p>
      </dgm:t>
    </dgm:pt>
    <dgm:pt modelId="{9E6EAC29-7AED-49C7-8F2E-8CE1B98BFF23}" type="pres">
      <dgm:prSet presAssocID="{BD9D855F-B1F2-45E5-8244-37AFC987337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0C41B-F28E-4AFC-8BCD-EE9DB859AF43}" type="pres">
      <dgm:prSet presAssocID="{BD9D855F-B1F2-45E5-8244-37AFC9873377}" presName="invisiNode" presStyleLbl="node1" presStyleIdx="1" presStyleCnt="5"/>
      <dgm:spPr/>
    </dgm:pt>
    <dgm:pt modelId="{8EF23EC2-4761-481F-B4B3-9E8CB7F64510}" type="pres">
      <dgm:prSet presAssocID="{BD9D855F-B1F2-45E5-8244-37AFC9873377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DC66A64-8A1E-4353-A019-41E66E46FFB6}" type="pres">
      <dgm:prSet presAssocID="{BA430897-0EEA-42CA-A890-7396B4D56187}" presName="sibTrans" presStyleLbl="sibTrans2D1" presStyleIdx="0" presStyleCnt="0"/>
      <dgm:spPr/>
    </dgm:pt>
    <dgm:pt modelId="{E2349152-7485-4849-945B-F17A671D80BB}" type="pres">
      <dgm:prSet presAssocID="{BBE5029B-3AEB-4F6B-9549-F68C76DBFD71}" presName="compNode" presStyleCnt="0"/>
      <dgm:spPr/>
    </dgm:pt>
    <dgm:pt modelId="{C83D0949-1113-41D6-A92A-0E7437DFFFF9}" type="pres">
      <dgm:prSet presAssocID="{BBE5029B-3AEB-4F6B-9549-F68C76DBFD71}" presName="bkgdShape" presStyleLbl="node1" presStyleIdx="2" presStyleCnt="5"/>
      <dgm:spPr/>
    </dgm:pt>
    <dgm:pt modelId="{DB5173AD-A271-4A5A-B373-ED25BB94E7CD}" type="pres">
      <dgm:prSet presAssocID="{BBE5029B-3AEB-4F6B-9549-F68C76DBFD71}" presName="nodeTx" presStyleLbl="node1" presStyleIdx="2" presStyleCnt="5">
        <dgm:presLayoutVars>
          <dgm:bulletEnabled val="1"/>
        </dgm:presLayoutVars>
      </dgm:prSet>
      <dgm:spPr/>
    </dgm:pt>
    <dgm:pt modelId="{D64A10FA-A0A4-4D6D-AD2B-48A155CFB0B5}" type="pres">
      <dgm:prSet presAssocID="{BBE5029B-3AEB-4F6B-9549-F68C76DBFD71}" presName="invisiNode" presStyleLbl="node1" presStyleIdx="2" presStyleCnt="5"/>
      <dgm:spPr/>
    </dgm:pt>
    <dgm:pt modelId="{51B5F578-F561-4D4F-BE9D-4F879E802006}" type="pres">
      <dgm:prSet presAssocID="{BBE5029B-3AEB-4F6B-9549-F68C76DBFD71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BF700A0-AC96-4553-B2F1-4C79B1EB8B33}" type="pres">
      <dgm:prSet presAssocID="{57984F97-17C3-44E9-B0D8-2B063266C9A6}" presName="sibTrans" presStyleLbl="sibTrans2D1" presStyleIdx="0" presStyleCnt="0"/>
      <dgm:spPr/>
    </dgm:pt>
    <dgm:pt modelId="{B60B6765-E7D0-4C14-A752-761144C17E5D}" type="pres">
      <dgm:prSet presAssocID="{DF2558C5-64A1-4D31-A2C6-2E4DA81F765E}" presName="compNode" presStyleCnt="0"/>
      <dgm:spPr/>
    </dgm:pt>
    <dgm:pt modelId="{B7C44EF3-2A0A-4F26-96A8-92DFF58C3F67}" type="pres">
      <dgm:prSet presAssocID="{DF2558C5-64A1-4D31-A2C6-2E4DA81F765E}" presName="bkgdShape" presStyleLbl="node1" presStyleIdx="3" presStyleCnt="5"/>
      <dgm:spPr/>
      <dgm:t>
        <a:bodyPr/>
        <a:lstStyle/>
        <a:p>
          <a:endParaRPr lang="en-US"/>
        </a:p>
      </dgm:t>
    </dgm:pt>
    <dgm:pt modelId="{02FC334B-34A0-4F8C-9DCC-84737F05A4DF}" type="pres">
      <dgm:prSet presAssocID="{DF2558C5-64A1-4D31-A2C6-2E4DA81F765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CB841-9048-4810-A27F-35AE972CAFA3}" type="pres">
      <dgm:prSet presAssocID="{DF2558C5-64A1-4D31-A2C6-2E4DA81F765E}" presName="invisiNode" presStyleLbl="node1" presStyleIdx="3" presStyleCnt="5"/>
      <dgm:spPr/>
    </dgm:pt>
    <dgm:pt modelId="{481E7473-BEDF-4F9B-9D73-238AECB79EE7}" type="pres">
      <dgm:prSet presAssocID="{DF2558C5-64A1-4D31-A2C6-2E4DA81F765E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9DD0858-62D3-4177-9738-09C9519803A1}" type="pres">
      <dgm:prSet presAssocID="{C2384A5B-983D-41B5-970D-E44D6D25A8B4}" presName="sibTrans" presStyleLbl="sibTrans2D1" presStyleIdx="0" presStyleCnt="0"/>
      <dgm:spPr/>
    </dgm:pt>
    <dgm:pt modelId="{036E9D1F-B227-407E-B28C-2C149002E727}" type="pres">
      <dgm:prSet presAssocID="{B83F4C26-5E61-48CB-AC58-46CB416CE124}" presName="compNode" presStyleCnt="0"/>
      <dgm:spPr/>
    </dgm:pt>
    <dgm:pt modelId="{E73E98A9-FA04-4FEB-A824-971BAD47A40C}" type="pres">
      <dgm:prSet presAssocID="{B83F4C26-5E61-48CB-AC58-46CB416CE124}" presName="bkgdShape" presStyleLbl="node1" presStyleIdx="4" presStyleCnt="5"/>
      <dgm:spPr/>
    </dgm:pt>
    <dgm:pt modelId="{CB1B99E0-9D5E-4ECE-B70E-93016B3B8988}" type="pres">
      <dgm:prSet presAssocID="{B83F4C26-5E61-48CB-AC58-46CB416CE124}" presName="nodeTx" presStyleLbl="node1" presStyleIdx="4" presStyleCnt="5">
        <dgm:presLayoutVars>
          <dgm:bulletEnabled val="1"/>
        </dgm:presLayoutVars>
      </dgm:prSet>
      <dgm:spPr/>
    </dgm:pt>
    <dgm:pt modelId="{8EBDECA3-283C-4F39-9564-7A8E373D78E4}" type="pres">
      <dgm:prSet presAssocID="{B83F4C26-5E61-48CB-AC58-46CB416CE124}" presName="invisiNode" presStyleLbl="node1" presStyleIdx="4" presStyleCnt="5"/>
      <dgm:spPr/>
    </dgm:pt>
    <dgm:pt modelId="{98E53ABC-3DEE-4B8A-9BC7-084FCE0D511D}" type="pres">
      <dgm:prSet presAssocID="{B83F4C26-5E61-48CB-AC58-46CB416CE124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28A7ED9B-2FE0-4142-BFD9-F6B8F895CA92}" srcId="{29E8B474-3C07-48E5-9CA0-04216BADF134}" destId="{BBE5029B-3AEB-4F6B-9549-F68C76DBFD71}" srcOrd="2" destOrd="0" parTransId="{5363CDF8-F4A9-4AC7-A6F6-EAE391FD82E1}" sibTransId="{57984F97-17C3-44E9-B0D8-2B063266C9A6}"/>
    <dgm:cxn modelId="{81218E9A-7154-4BDB-8272-AB82C2535A1E}" type="presOf" srcId="{29E8B474-3C07-48E5-9CA0-04216BADF134}" destId="{D96CCD40-9F24-4BCD-8AF5-D6A405A0747D}" srcOrd="0" destOrd="0" presId="urn:microsoft.com/office/officeart/2005/8/layout/hList7"/>
    <dgm:cxn modelId="{72D83700-4349-4C00-BB60-50FDB9EC1F2C}" type="presOf" srcId="{DF2558C5-64A1-4D31-A2C6-2E4DA81F765E}" destId="{02FC334B-34A0-4F8C-9DCC-84737F05A4DF}" srcOrd="1" destOrd="0" presId="urn:microsoft.com/office/officeart/2005/8/layout/hList7"/>
    <dgm:cxn modelId="{2F3D5C29-23B3-4A73-8233-BC7D3899CDEC}" type="presOf" srcId="{BBE5029B-3AEB-4F6B-9549-F68C76DBFD71}" destId="{C83D0949-1113-41D6-A92A-0E7437DFFFF9}" srcOrd="0" destOrd="0" presId="urn:microsoft.com/office/officeart/2005/8/layout/hList7"/>
    <dgm:cxn modelId="{4818F33F-0C30-4BCF-8FAF-D2024D4A4D8F}" type="presOf" srcId="{BD9D855F-B1F2-45E5-8244-37AFC9873377}" destId="{9E6EAC29-7AED-49C7-8F2E-8CE1B98BFF23}" srcOrd="1" destOrd="0" presId="urn:microsoft.com/office/officeart/2005/8/layout/hList7"/>
    <dgm:cxn modelId="{80D3C87F-1BD9-4BF0-9FC9-151EF226AAB5}" type="presOf" srcId="{C2384A5B-983D-41B5-970D-E44D6D25A8B4}" destId="{B9DD0858-62D3-4177-9738-09C9519803A1}" srcOrd="0" destOrd="0" presId="urn:microsoft.com/office/officeart/2005/8/layout/hList7"/>
    <dgm:cxn modelId="{C8EF92C5-8584-4973-984E-6B77626D2AD5}" type="presOf" srcId="{11B1D1EC-E406-41D3-8466-0EA30AC27094}" destId="{6D3EB579-8737-4EAD-9D3F-5528D7C1F5EC}" srcOrd="0" destOrd="0" presId="urn:microsoft.com/office/officeart/2005/8/layout/hList7"/>
    <dgm:cxn modelId="{401A0F14-A728-4C2E-ABC9-345863D25A9E}" type="presOf" srcId="{BD9D855F-B1F2-45E5-8244-37AFC9873377}" destId="{C8DF3D2F-D42A-4E48-BB21-138FFA7CA346}" srcOrd="0" destOrd="0" presId="urn:microsoft.com/office/officeart/2005/8/layout/hList7"/>
    <dgm:cxn modelId="{6134C1C8-D74F-497C-A3EB-2BF360CC60FB}" type="presOf" srcId="{B83F4C26-5E61-48CB-AC58-46CB416CE124}" destId="{E73E98A9-FA04-4FEB-A824-971BAD47A40C}" srcOrd="0" destOrd="0" presId="urn:microsoft.com/office/officeart/2005/8/layout/hList7"/>
    <dgm:cxn modelId="{8DF5C3EB-91E9-4B80-AF47-3CEBF31C5E39}" srcId="{29E8B474-3C07-48E5-9CA0-04216BADF134}" destId="{D8A72FBE-BB81-4A4D-BE17-F5BA87329877}" srcOrd="0" destOrd="0" parTransId="{2E9E6F90-3F87-4428-9F05-698EBBDDA8AD}" sibTransId="{11B1D1EC-E406-41D3-8466-0EA30AC27094}"/>
    <dgm:cxn modelId="{16DEFB81-CA6F-4282-950F-87DEB5F53B89}" srcId="{29E8B474-3C07-48E5-9CA0-04216BADF134}" destId="{DF2558C5-64A1-4D31-A2C6-2E4DA81F765E}" srcOrd="3" destOrd="0" parTransId="{D563E2E4-E2AA-4999-84BB-635DB068867F}" sibTransId="{C2384A5B-983D-41B5-970D-E44D6D25A8B4}"/>
    <dgm:cxn modelId="{B8C853B6-188C-4891-B613-AA2FF1BFDF5B}" type="presOf" srcId="{D8A72FBE-BB81-4A4D-BE17-F5BA87329877}" destId="{DED0AC7D-A75E-481B-825F-F975344A42E3}" srcOrd="1" destOrd="0" presId="urn:microsoft.com/office/officeart/2005/8/layout/hList7"/>
    <dgm:cxn modelId="{B67021B1-40B0-4824-A943-4803972913E1}" type="presOf" srcId="{DF2558C5-64A1-4D31-A2C6-2E4DA81F765E}" destId="{B7C44EF3-2A0A-4F26-96A8-92DFF58C3F67}" srcOrd="0" destOrd="0" presId="urn:microsoft.com/office/officeart/2005/8/layout/hList7"/>
    <dgm:cxn modelId="{53DA5BBF-2706-47EE-B2A7-BF7DD8F2E51D}" type="presOf" srcId="{57984F97-17C3-44E9-B0D8-2B063266C9A6}" destId="{1BF700A0-AC96-4553-B2F1-4C79B1EB8B33}" srcOrd="0" destOrd="0" presId="urn:microsoft.com/office/officeart/2005/8/layout/hList7"/>
    <dgm:cxn modelId="{9444D151-04F6-4C64-8988-112E28E6F661}" type="presOf" srcId="{BA430897-0EEA-42CA-A890-7396B4D56187}" destId="{DDC66A64-8A1E-4353-A019-41E66E46FFB6}" srcOrd="0" destOrd="0" presId="urn:microsoft.com/office/officeart/2005/8/layout/hList7"/>
    <dgm:cxn modelId="{B91C376F-F582-4838-A3A0-03B8F4DEFD20}" type="presOf" srcId="{B83F4C26-5E61-48CB-AC58-46CB416CE124}" destId="{CB1B99E0-9D5E-4ECE-B70E-93016B3B8988}" srcOrd="1" destOrd="0" presId="urn:microsoft.com/office/officeart/2005/8/layout/hList7"/>
    <dgm:cxn modelId="{0719C0D1-98F9-4831-A727-188EFDEB1475}" type="presOf" srcId="{D8A72FBE-BB81-4A4D-BE17-F5BA87329877}" destId="{9CB26142-5D2D-4FFF-A3BC-B647ECB568EE}" srcOrd="0" destOrd="0" presId="urn:microsoft.com/office/officeart/2005/8/layout/hList7"/>
    <dgm:cxn modelId="{3963ED7C-C934-4F78-BFEC-DBBF30D691D2}" srcId="{29E8B474-3C07-48E5-9CA0-04216BADF134}" destId="{B83F4C26-5E61-48CB-AC58-46CB416CE124}" srcOrd="4" destOrd="0" parTransId="{37C846AA-09F8-4CC4-A169-B1E3F0213194}" sibTransId="{BFE997D4-B1FB-46BD-B1E3-5419433219CE}"/>
    <dgm:cxn modelId="{2837C653-0D7D-4457-A9F4-A9883DA0EFC7}" srcId="{29E8B474-3C07-48E5-9CA0-04216BADF134}" destId="{BD9D855F-B1F2-45E5-8244-37AFC9873377}" srcOrd="1" destOrd="0" parTransId="{FADC5474-E497-4EDB-8296-76BF39E1C9FD}" sibTransId="{BA430897-0EEA-42CA-A890-7396B4D56187}"/>
    <dgm:cxn modelId="{6D790AE6-A2FC-4E47-9A8D-02E02CABE14B}" type="presOf" srcId="{BBE5029B-3AEB-4F6B-9549-F68C76DBFD71}" destId="{DB5173AD-A271-4A5A-B373-ED25BB94E7CD}" srcOrd="1" destOrd="0" presId="urn:microsoft.com/office/officeart/2005/8/layout/hList7"/>
    <dgm:cxn modelId="{BE7740F6-98ED-43B5-BF58-606BCB890946}" type="presParOf" srcId="{D96CCD40-9F24-4BCD-8AF5-D6A405A0747D}" destId="{9EC1E646-A681-4308-9513-DFF164660882}" srcOrd="0" destOrd="0" presId="urn:microsoft.com/office/officeart/2005/8/layout/hList7"/>
    <dgm:cxn modelId="{0CF967D3-7B01-4203-952E-62917E0371D5}" type="presParOf" srcId="{D96CCD40-9F24-4BCD-8AF5-D6A405A0747D}" destId="{9C4CD8D2-1BFC-4594-9B37-C6DF6CC70548}" srcOrd="1" destOrd="0" presId="urn:microsoft.com/office/officeart/2005/8/layout/hList7"/>
    <dgm:cxn modelId="{1C6644A7-E076-4A2C-9856-02DDF3F1DD24}" type="presParOf" srcId="{9C4CD8D2-1BFC-4594-9B37-C6DF6CC70548}" destId="{2CFF09FB-CC9D-43A4-AFF2-FA55AD5B1CCB}" srcOrd="0" destOrd="0" presId="urn:microsoft.com/office/officeart/2005/8/layout/hList7"/>
    <dgm:cxn modelId="{50CC66A2-BBC8-4B16-8739-C0116DB6C26C}" type="presParOf" srcId="{2CFF09FB-CC9D-43A4-AFF2-FA55AD5B1CCB}" destId="{9CB26142-5D2D-4FFF-A3BC-B647ECB568EE}" srcOrd="0" destOrd="0" presId="urn:microsoft.com/office/officeart/2005/8/layout/hList7"/>
    <dgm:cxn modelId="{2EFBE134-741B-4902-A1D1-4F7EDF0F38EF}" type="presParOf" srcId="{2CFF09FB-CC9D-43A4-AFF2-FA55AD5B1CCB}" destId="{DED0AC7D-A75E-481B-825F-F975344A42E3}" srcOrd="1" destOrd="0" presId="urn:microsoft.com/office/officeart/2005/8/layout/hList7"/>
    <dgm:cxn modelId="{44068DD0-09AE-4849-A0CD-6A365074904D}" type="presParOf" srcId="{2CFF09FB-CC9D-43A4-AFF2-FA55AD5B1CCB}" destId="{7BB2E490-768A-4FEF-87D9-A5BC857439FD}" srcOrd="2" destOrd="0" presId="urn:microsoft.com/office/officeart/2005/8/layout/hList7"/>
    <dgm:cxn modelId="{18E743DE-33C8-4B4E-A4FB-99D10F7DD935}" type="presParOf" srcId="{2CFF09FB-CC9D-43A4-AFF2-FA55AD5B1CCB}" destId="{7EA2A91C-6FD8-4602-A128-83187900C9F8}" srcOrd="3" destOrd="0" presId="urn:microsoft.com/office/officeart/2005/8/layout/hList7"/>
    <dgm:cxn modelId="{F6295379-2502-47B6-8AA8-0F50EF8857F9}" type="presParOf" srcId="{9C4CD8D2-1BFC-4594-9B37-C6DF6CC70548}" destId="{6D3EB579-8737-4EAD-9D3F-5528D7C1F5EC}" srcOrd="1" destOrd="0" presId="urn:microsoft.com/office/officeart/2005/8/layout/hList7"/>
    <dgm:cxn modelId="{081A0D53-C88E-44E0-A1CB-11C05FC9823C}" type="presParOf" srcId="{9C4CD8D2-1BFC-4594-9B37-C6DF6CC70548}" destId="{5ED6AE33-4AF5-4B9D-8ADC-25B5D7532784}" srcOrd="2" destOrd="0" presId="urn:microsoft.com/office/officeart/2005/8/layout/hList7"/>
    <dgm:cxn modelId="{518E3733-33EA-4AE0-AB26-1FF964DCE8C5}" type="presParOf" srcId="{5ED6AE33-4AF5-4B9D-8ADC-25B5D7532784}" destId="{C8DF3D2F-D42A-4E48-BB21-138FFA7CA346}" srcOrd="0" destOrd="0" presId="urn:microsoft.com/office/officeart/2005/8/layout/hList7"/>
    <dgm:cxn modelId="{4A4735C8-532B-47F0-A922-E208AAA3BD37}" type="presParOf" srcId="{5ED6AE33-4AF5-4B9D-8ADC-25B5D7532784}" destId="{9E6EAC29-7AED-49C7-8F2E-8CE1B98BFF23}" srcOrd="1" destOrd="0" presId="urn:microsoft.com/office/officeart/2005/8/layout/hList7"/>
    <dgm:cxn modelId="{448E6E39-8F29-41AD-B721-0806DE4A9D5F}" type="presParOf" srcId="{5ED6AE33-4AF5-4B9D-8ADC-25B5D7532784}" destId="{1950C41B-F28E-4AFC-8BCD-EE9DB859AF43}" srcOrd="2" destOrd="0" presId="urn:microsoft.com/office/officeart/2005/8/layout/hList7"/>
    <dgm:cxn modelId="{BA977FD6-A860-4EAB-B927-AFE571F44981}" type="presParOf" srcId="{5ED6AE33-4AF5-4B9D-8ADC-25B5D7532784}" destId="{8EF23EC2-4761-481F-B4B3-9E8CB7F64510}" srcOrd="3" destOrd="0" presId="urn:microsoft.com/office/officeart/2005/8/layout/hList7"/>
    <dgm:cxn modelId="{8C26AE03-3020-42C2-B58C-0CC028F3D735}" type="presParOf" srcId="{9C4CD8D2-1BFC-4594-9B37-C6DF6CC70548}" destId="{DDC66A64-8A1E-4353-A019-41E66E46FFB6}" srcOrd="3" destOrd="0" presId="urn:microsoft.com/office/officeart/2005/8/layout/hList7"/>
    <dgm:cxn modelId="{51D98372-587B-41D1-B0D3-8AB9187018D0}" type="presParOf" srcId="{9C4CD8D2-1BFC-4594-9B37-C6DF6CC70548}" destId="{E2349152-7485-4849-945B-F17A671D80BB}" srcOrd="4" destOrd="0" presId="urn:microsoft.com/office/officeart/2005/8/layout/hList7"/>
    <dgm:cxn modelId="{05BC0792-E27A-412F-BDD0-1B079D469BC9}" type="presParOf" srcId="{E2349152-7485-4849-945B-F17A671D80BB}" destId="{C83D0949-1113-41D6-A92A-0E7437DFFFF9}" srcOrd="0" destOrd="0" presId="urn:microsoft.com/office/officeart/2005/8/layout/hList7"/>
    <dgm:cxn modelId="{F0F2F956-A93F-4F4A-B9F3-B0227C3F459D}" type="presParOf" srcId="{E2349152-7485-4849-945B-F17A671D80BB}" destId="{DB5173AD-A271-4A5A-B373-ED25BB94E7CD}" srcOrd="1" destOrd="0" presId="urn:microsoft.com/office/officeart/2005/8/layout/hList7"/>
    <dgm:cxn modelId="{D383A4A6-C429-4EC6-B929-FE77F6AB9F80}" type="presParOf" srcId="{E2349152-7485-4849-945B-F17A671D80BB}" destId="{D64A10FA-A0A4-4D6D-AD2B-48A155CFB0B5}" srcOrd="2" destOrd="0" presId="urn:microsoft.com/office/officeart/2005/8/layout/hList7"/>
    <dgm:cxn modelId="{31828323-D827-4E79-BD84-1821E40C8AD3}" type="presParOf" srcId="{E2349152-7485-4849-945B-F17A671D80BB}" destId="{51B5F578-F561-4D4F-BE9D-4F879E802006}" srcOrd="3" destOrd="0" presId="urn:microsoft.com/office/officeart/2005/8/layout/hList7"/>
    <dgm:cxn modelId="{E1C8A742-4928-4DC2-8396-F695E9370AA2}" type="presParOf" srcId="{9C4CD8D2-1BFC-4594-9B37-C6DF6CC70548}" destId="{1BF700A0-AC96-4553-B2F1-4C79B1EB8B33}" srcOrd="5" destOrd="0" presId="urn:microsoft.com/office/officeart/2005/8/layout/hList7"/>
    <dgm:cxn modelId="{5D2C5F3B-6459-4E9F-AD55-63D92F62C8B0}" type="presParOf" srcId="{9C4CD8D2-1BFC-4594-9B37-C6DF6CC70548}" destId="{B60B6765-E7D0-4C14-A752-761144C17E5D}" srcOrd="6" destOrd="0" presId="urn:microsoft.com/office/officeart/2005/8/layout/hList7"/>
    <dgm:cxn modelId="{4FEC462C-DDB6-4438-89B5-5DCB3C03853C}" type="presParOf" srcId="{B60B6765-E7D0-4C14-A752-761144C17E5D}" destId="{B7C44EF3-2A0A-4F26-96A8-92DFF58C3F67}" srcOrd="0" destOrd="0" presId="urn:microsoft.com/office/officeart/2005/8/layout/hList7"/>
    <dgm:cxn modelId="{D26D3C81-1028-4E26-8F1F-F5678BBBB2F4}" type="presParOf" srcId="{B60B6765-E7D0-4C14-A752-761144C17E5D}" destId="{02FC334B-34A0-4F8C-9DCC-84737F05A4DF}" srcOrd="1" destOrd="0" presId="urn:microsoft.com/office/officeart/2005/8/layout/hList7"/>
    <dgm:cxn modelId="{43A652F1-9D2D-458A-AEDD-B5689ABF46B9}" type="presParOf" srcId="{B60B6765-E7D0-4C14-A752-761144C17E5D}" destId="{39DCB841-9048-4810-A27F-35AE972CAFA3}" srcOrd="2" destOrd="0" presId="urn:microsoft.com/office/officeart/2005/8/layout/hList7"/>
    <dgm:cxn modelId="{0F9B0000-62E1-48AF-A681-4B2CA9CB9F31}" type="presParOf" srcId="{B60B6765-E7D0-4C14-A752-761144C17E5D}" destId="{481E7473-BEDF-4F9B-9D73-238AECB79EE7}" srcOrd="3" destOrd="0" presId="urn:microsoft.com/office/officeart/2005/8/layout/hList7"/>
    <dgm:cxn modelId="{7CF6E1A9-071D-4B0B-80D7-C4DD99CEC4FE}" type="presParOf" srcId="{9C4CD8D2-1BFC-4594-9B37-C6DF6CC70548}" destId="{B9DD0858-62D3-4177-9738-09C9519803A1}" srcOrd="7" destOrd="0" presId="urn:microsoft.com/office/officeart/2005/8/layout/hList7"/>
    <dgm:cxn modelId="{7B44CD5E-BDA0-4942-9A42-C855CC86E0A8}" type="presParOf" srcId="{9C4CD8D2-1BFC-4594-9B37-C6DF6CC70548}" destId="{036E9D1F-B227-407E-B28C-2C149002E727}" srcOrd="8" destOrd="0" presId="urn:microsoft.com/office/officeart/2005/8/layout/hList7"/>
    <dgm:cxn modelId="{5DCA0D0E-82C1-4F27-8BB7-CF66B7AE19EC}" type="presParOf" srcId="{036E9D1F-B227-407E-B28C-2C149002E727}" destId="{E73E98A9-FA04-4FEB-A824-971BAD47A40C}" srcOrd="0" destOrd="0" presId="urn:microsoft.com/office/officeart/2005/8/layout/hList7"/>
    <dgm:cxn modelId="{4F3CF29E-45D3-4BFE-867D-80EBB7EFCBD7}" type="presParOf" srcId="{036E9D1F-B227-407E-B28C-2C149002E727}" destId="{CB1B99E0-9D5E-4ECE-B70E-93016B3B8988}" srcOrd="1" destOrd="0" presId="urn:microsoft.com/office/officeart/2005/8/layout/hList7"/>
    <dgm:cxn modelId="{9939FF11-FFB5-48C0-AC0F-45A4261C508C}" type="presParOf" srcId="{036E9D1F-B227-407E-B28C-2C149002E727}" destId="{8EBDECA3-283C-4F39-9564-7A8E373D78E4}" srcOrd="2" destOrd="0" presId="urn:microsoft.com/office/officeart/2005/8/layout/hList7"/>
    <dgm:cxn modelId="{9E12748B-38AE-4E98-9E74-D6BEE1E67EB8}" type="presParOf" srcId="{036E9D1F-B227-407E-B28C-2C149002E727}" destId="{98E53ABC-3DEE-4B8A-9BC7-084FCE0D511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E8B474-3C07-48E5-9CA0-04216BADF134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D8A72FBE-BB81-4A4D-BE17-F5BA87329877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2E9E6F90-3F87-4428-9F05-698EBBDDA8AD}" type="parTrans" cxnId="{8DF5C3EB-91E9-4B80-AF47-3CEBF31C5E39}">
      <dgm:prSet/>
      <dgm:spPr/>
      <dgm:t>
        <a:bodyPr/>
        <a:lstStyle/>
        <a:p>
          <a:endParaRPr lang="en-US"/>
        </a:p>
      </dgm:t>
    </dgm:pt>
    <dgm:pt modelId="{11B1D1EC-E406-41D3-8466-0EA30AC27094}" type="sibTrans" cxnId="{8DF5C3EB-91E9-4B80-AF47-3CEBF31C5E39}">
      <dgm:prSet/>
      <dgm:spPr/>
      <dgm:t>
        <a:bodyPr/>
        <a:lstStyle/>
        <a:p>
          <a:endParaRPr lang="en-US"/>
        </a:p>
      </dgm:t>
    </dgm:pt>
    <dgm:pt modelId="{BD9D855F-B1F2-45E5-8244-37AFC9873377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FADC5474-E497-4EDB-8296-76BF39E1C9FD}" type="parTrans" cxnId="{2837C653-0D7D-4457-A9F4-A9883DA0EFC7}">
      <dgm:prSet/>
      <dgm:spPr/>
      <dgm:t>
        <a:bodyPr/>
        <a:lstStyle/>
        <a:p>
          <a:endParaRPr lang="en-US"/>
        </a:p>
      </dgm:t>
    </dgm:pt>
    <dgm:pt modelId="{BA430897-0EEA-42CA-A890-7396B4D56187}" type="sibTrans" cxnId="{2837C653-0D7D-4457-A9F4-A9883DA0EFC7}">
      <dgm:prSet/>
      <dgm:spPr/>
      <dgm:t>
        <a:bodyPr/>
        <a:lstStyle/>
        <a:p>
          <a:endParaRPr lang="en-US"/>
        </a:p>
      </dgm:t>
    </dgm:pt>
    <dgm:pt modelId="{BBE5029B-3AEB-4F6B-9549-F68C76DBFD71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5363CDF8-F4A9-4AC7-A6F6-EAE391FD82E1}" type="parTrans" cxnId="{28A7ED9B-2FE0-4142-BFD9-F6B8F895CA92}">
      <dgm:prSet/>
      <dgm:spPr/>
      <dgm:t>
        <a:bodyPr/>
        <a:lstStyle/>
        <a:p>
          <a:endParaRPr lang="en-US"/>
        </a:p>
      </dgm:t>
    </dgm:pt>
    <dgm:pt modelId="{57984F97-17C3-44E9-B0D8-2B063266C9A6}" type="sibTrans" cxnId="{28A7ED9B-2FE0-4142-BFD9-F6B8F895CA92}">
      <dgm:prSet/>
      <dgm:spPr/>
      <dgm:t>
        <a:bodyPr/>
        <a:lstStyle/>
        <a:p>
          <a:endParaRPr lang="en-US"/>
        </a:p>
      </dgm:t>
    </dgm:pt>
    <dgm:pt modelId="{B83F4C26-5E61-48CB-AC58-46CB416CE124}">
      <dgm:prSet phldrT="[Text]"/>
      <dgm:spPr/>
      <dgm:t>
        <a:bodyPr/>
        <a:lstStyle/>
        <a:p>
          <a:r>
            <a:rPr lang="en-US" dirty="0" smtClean="0"/>
            <a:t>Step 5</a:t>
          </a:r>
          <a:endParaRPr lang="en-US" dirty="0"/>
        </a:p>
      </dgm:t>
    </dgm:pt>
    <dgm:pt modelId="{37C846AA-09F8-4CC4-A169-B1E3F0213194}" type="parTrans" cxnId="{3963ED7C-C934-4F78-BFEC-DBBF30D691D2}">
      <dgm:prSet/>
      <dgm:spPr/>
      <dgm:t>
        <a:bodyPr/>
        <a:lstStyle/>
        <a:p>
          <a:endParaRPr lang="en-US"/>
        </a:p>
      </dgm:t>
    </dgm:pt>
    <dgm:pt modelId="{BFE997D4-B1FB-46BD-B1E3-5419433219CE}" type="sibTrans" cxnId="{3963ED7C-C934-4F78-BFEC-DBBF30D691D2}">
      <dgm:prSet/>
      <dgm:spPr/>
      <dgm:t>
        <a:bodyPr/>
        <a:lstStyle/>
        <a:p>
          <a:endParaRPr lang="en-US"/>
        </a:p>
      </dgm:t>
    </dgm:pt>
    <dgm:pt modelId="{DF2558C5-64A1-4D31-A2C6-2E4DA81F765E}">
      <dgm:prSet phldrT="[Text]"/>
      <dgm:spPr/>
      <dgm:t>
        <a:bodyPr/>
        <a:lstStyle/>
        <a:p>
          <a:r>
            <a:rPr lang="en-US" dirty="0" smtClean="0"/>
            <a:t>Step 4</a:t>
          </a:r>
          <a:endParaRPr lang="en-US" dirty="0"/>
        </a:p>
      </dgm:t>
    </dgm:pt>
    <dgm:pt modelId="{D563E2E4-E2AA-4999-84BB-635DB068867F}" type="parTrans" cxnId="{16DEFB81-CA6F-4282-950F-87DEB5F53B89}">
      <dgm:prSet/>
      <dgm:spPr/>
      <dgm:t>
        <a:bodyPr/>
        <a:lstStyle/>
        <a:p>
          <a:endParaRPr lang="en-US"/>
        </a:p>
      </dgm:t>
    </dgm:pt>
    <dgm:pt modelId="{C2384A5B-983D-41B5-970D-E44D6D25A8B4}" type="sibTrans" cxnId="{16DEFB81-CA6F-4282-950F-87DEB5F53B89}">
      <dgm:prSet/>
      <dgm:spPr/>
      <dgm:t>
        <a:bodyPr/>
        <a:lstStyle/>
        <a:p>
          <a:endParaRPr lang="en-US"/>
        </a:p>
      </dgm:t>
    </dgm:pt>
    <dgm:pt modelId="{D96CCD40-9F24-4BCD-8AF5-D6A405A0747D}" type="pres">
      <dgm:prSet presAssocID="{29E8B474-3C07-48E5-9CA0-04216BADF134}" presName="Name0" presStyleCnt="0">
        <dgm:presLayoutVars>
          <dgm:dir/>
          <dgm:resizeHandles val="exact"/>
        </dgm:presLayoutVars>
      </dgm:prSet>
      <dgm:spPr/>
    </dgm:pt>
    <dgm:pt modelId="{9EC1E646-A681-4308-9513-DFF164660882}" type="pres">
      <dgm:prSet presAssocID="{29E8B474-3C07-48E5-9CA0-04216BADF134}" presName="fgShape" presStyleLbl="fgShp" presStyleIdx="0" presStyleCnt="1"/>
      <dgm:spPr/>
    </dgm:pt>
    <dgm:pt modelId="{9C4CD8D2-1BFC-4594-9B37-C6DF6CC70548}" type="pres">
      <dgm:prSet presAssocID="{29E8B474-3C07-48E5-9CA0-04216BADF134}" presName="linComp" presStyleCnt="0"/>
      <dgm:spPr/>
    </dgm:pt>
    <dgm:pt modelId="{2CFF09FB-CC9D-43A4-AFF2-FA55AD5B1CCB}" type="pres">
      <dgm:prSet presAssocID="{D8A72FBE-BB81-4A4D-BE17-F5BA87329877}" presName="compNode" presStyleCnt="0"/>
      <dgm:spPr/>
    </dgm:pt>
    <dgm:pt modelId="{9CB26142-5D2D-4FFF-A3BC-B647ECB568EE}" type="pres">
      <dgm:prSet presAssocID="{D8A72FBE-BB81-4A4D-BE17-F5BA87329877}" presName="bkgdShape" presStyleLbl="node1" presStyleIdx="0" presStyleCnt="5"/>
      <dgm:spPr/>
    </dgm:pt>
    <dgm:pt modelId="{DED0AC7D-A75E-481B-825F-F975344A42E3}" type="pres">
      <dgm:prSet presAssocID="{D8A72FBE-BB81-4A4D-BE17-F5BA87329877}" presName="nodeTx" presStyleLbl="node1" presStyleIdx="0" presStyleCnt="5">
        <dgm:presLayoutVars>
          <dgm:bulletEnabled val="1"/>
        </dgm:presLayoutVars>
      </dgm:prSet>
      <dgm:spPr/>
    </dgm:pt>
    <dgm:pt modelId="{7BB2E490-768A-4FEF-87D9-A5BC857439FD}" type="pres">
      <dgm:prSet presAssocID="{D8A72FBE-BB81-4A4D-BE17-F5BA87329877}" presName="invisiNode" presStyleLbl="node1" presStyleIdx="0" presStyleCnt="5"/>
      <dgm:spPr/>
    </dgm:pt>
    <dgm:pt modelId="{7EA2A91C-6FD8-4602-A128-83187900C9F8}" type="pres">
      <dgm:prSet presAssocID="{D8A72FBE-BB81-4A4D-BE17-F5BA87329877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3EB579-8737-4EAD-9D3F-5528D7C1F5EC}" type="pres">
      <dgm:prSet presAssocID="{11B1D1EC-E406-41D3-8466-0EA30AC27094}" presName="sibTrans" presStyleLbl="sibTrans2D1" presStyleIdx="0" presStyleCnt="0"/>
      <dgm:spPr/>
    </dgm:pt>
    <dgm:pt modelId="{5ED6AE33-4AF5-4B9D-8ADC-25B5D7532784}" type="pres">
      <dgm:prSet presAssocID="{BD9D855F-B1F2-45E5-8244-37AFC9873377}" presName="compNode" presStyleCnt="0"/>
      <dgm:spPr/>
    </dgm:pt>
    <dgm:pt modelId="{C8DF3D2F-D42A-4E48-BB21-138FFA7CA346}" type="pres">
      <dgm:prSet presAssocID="{BD9D855F-B1F2-45E5-8244-37AFC9873377}" presName="bkgdShape" presStyleLbl="node1" presStyleIdx="1" presStyleCnt="5"/>
      <dgm:spPr/>
      <dgm:t>
        <a:bodyPr/>
        <a:lstStyle/>
        <a:p>
          <a:endParaRPr lang="en-US"/>
        </a:p>
      </dgm:t>
    </dgm:pt>
    <dgm:pt modelId="{9E6EAC29-7AED-49C7-8F2E-8CE1B98BFF23}" type="pres">
      <dgm:prSet presAssocID="{BD9D855F-B1F2-45E5-8244-37AFC987337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0C41B-F28E-4AFC-8BCD-EE9DB859AF43}" type="pres">
      <dgm:prSet presAssocID="{BD9D855F-B1F2-45E5-8244-37AFC9873377}" presName="invisiNode" presStyleLbl="node1" presStyleIdx="1" presStyleCnt="5"/>
      <dgm:spPr/>
    </dgm:pt>
    <dgm:pt modelId="{8EF23EC2-4761-481F-B4B3-9E8CB7F64510}" type="pres">
      <dgm:prSet presAssocID="{BD9D855F-B1F2-45E5-8244-37AFC9873377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DC66A64-8A1E-4353-A019-41E66E46FFB6}" type="pres">
      <dgm:prSet presAssocID="{BA430897-0EEA-42CA-A890-7396B4D56187}" presName="sibTrans" presStyleLbl="sibTrans2D1" presStyleIdx="0" presStyleCnt="0"/>
      <dgm:spPr/>
    </dgm:pt>
    <dgm:pt modelId="{E2349152-7485-4849-945B-F17A671D80BB}" type="pres">
      <dgm:prSet presAssocID="{BBE5029B-3AEB-4F6B-9549-F68C76DBFD71}" presName="compNode" presStyleCnt="0"/>
      <dgm:spPr/>
    </dgm:pt>
    <dgm:pt modelId="{C83D0949-1113-41D6-A92A-0E7437DFFFF9}" type="pres">
      <dgm:prSet presAssocID="{BBE5029B-3AEB-4F6B-9549-F68C76DBFD71}" presName="bkgdShape" presStyleLbl="node1" presStyleIdx="2" presStyleCnt="5"/>
      <dgm:spPr/>
    </dgm:pt>
    <dgm:pt modelId="{DB5173AD-A271-4A5A-B373-ED25BB94E7CD}" type="pres">
      <dgm:prSet presAssocID="{BBE5029B-3AEB-4F6B-9549-F68C76DBFD71}" presName="nodeTx" presStyleLbl="node1" presStyleIdx="2" presStyleCnt="5">
        <dgm:presLayoutVars>
          <dgm:bulletEnabled val="1"/>
        </dgm:presLayoutVars>
      </dgm:prSet>
      <dgm:spPr/>
    </dgm:pt>
    <dgm:pt modelId="{D64A10FA-A0A4-4D6D-AD2B-48A155CFB0B5}" type="pres">
      <dgm:prSet presAssocID="{BBE5029B-3AEB-4F6B-9549-F68C76DBFD71}" presName="invisiNode" presStyleLbl="node1" presStyleIdx="2" presStyleCnt="5"/>
      <dgm:spPr/>
    </dgm:pt>
    <dgm:pt modelId="{51B5F578-F561-4D4F-BE9D-4F879E802006}" type="pres">
      <dgm:prSet presAssocID="{BBE5029B-3AEB-4F6B-9549-F68C76DBFD71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BF700A0-AC96-4553-B2F1-4C79B1EB8B33}" type="pres">
      <dgm:prSet presAssocID="{57984F97-17C3-44E9-B0D8-2B063266C9A6}" presName="sibTrans" presStyleLbl="sibTrans2D1" presStyleIdx="0" presStyleCnt="0"/>
      <dgm:spPr/>
    </dgm:pt>
    <dgm:pt modelId="{B60B6765-E7D0-4C14-A752-761144C17E5D}" type="pres">
      <dgm:prSet presAssocID="{DF2558C5-64A1-4D31-A2C6-2E4DA81F765E}" presName="compNode" presStyleCnt="0"/>
      <dgm:spPr/>
    </dgm:pt>
    <dgm:pt modelId="{B7C44EF3-2A0A-4F26-96A8-92DFF58C3F67}" type="pres">
      <dgm:prSet presAssocID="{DF2558C5-64A1-4D31-A2C6-2E4DA81F765E}" presName="bkgdShape" presStyleLbl="node1" presStyleIdx="3" presStyleCnt="5"/>
      <dgm:spPr/>
      <dgm:t>
        <a:bodyPr/>
        <a:lstStyle/>
        <a:p>
          <a:endParaRPr lang="en-US"/>
        </a:p>
      </dgm:t>
    </dgm:pt>
    <dgm:pt modelId="{02FC334B-34A0-4F8C-9DCC-84737F05A4DF}" type="pres">
      <dgm:prSet presAssocID="{DF2558C5-64A1-4D31-A2C6-2E4DA81F765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CB841-9048-4810-A27F-35AE972CAFA3}" type="pres">
      <dgm:prSet presAssocID="{DF2558C5-64A1-4D31-A2C6-2E4DA81F765E}" presName="invisiNode" presStyleLbl="node1" presStyleIdx="3" presStyleCnt="5"/>
      <dgm:spPr/>
    </dgm:pt>
    <dgm:pt modelId="{481E7473-BEDF-4F9B-9D73-238AECB79EE7}" type="pres">
      <dgm:prSet presAssocID="{DF2558C5-64A1-4D31-A2C6-2E4DA81F765E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9DD0858-62D3-4177-9738-09C9519803A1}" type="pres">
      <dgm:prSet presAssocID="{C2384A5B-983D-41B5-970D-E44D6D25A8B4}" presName="sibTrans" presStyleLbl="sibTrans2D1" presStyleIdx="0" presStyleCnt="0"/>
      <dgm:spPr/>
    </dgm:pt>
    <dgm:pt modelId="{036E9D1F-B227-407E-B28C-2C149002E727}" type="pres">
      <dgm:prSet presAssocID="{B83F4C26-5E61-48CB-AC58-46CB416CE124}" presName="compNode" presStyleCnt="0"/>
      <dgm:spPr/>
    </dgm:pt>
    <dgm:pt modelId="{E73E98A9-FA04-4FEB-A824-971BAD47A40C}" type="pres">
      <dgm:prSet presAssocID="{B83F4C26-5E61-48CB-AC58-46CB416CE124}" presName="bkgdShape" presStyleLbl="node1" presStyleIdx="4" presStyleCnt="5"/>
      <dgm:spPr/>
    </dgm:pt>
    <dgm:pt modelId="{CB1B99E0-9D5E-4ECE-B70E-93016B3B8988}" type="pres">
      <dgm:prSet presAssocID="{B83F4C26-5E61-48CB-AC58-46CB416CE124}" presName="nodeTx" presStyleLbl="node1" presStyleIdx="4" presStyleCnt="5">
        <dgm:presLayoutVars>
          <dgm:bulletEnabled val="1"/>
        </dgm:presLayoutVars>
      </dgm:prSet>
      <dgm:spPr/>
    </dgm:pt>
    <dgm:pt modelId="{8EBDECA3-283C-4F39-9564-7A8E373D78E4}" type="pres">
      <dgm:prSet presAssocID="{B83F4C26-5E61-48CB-AC58-46CB416CE124}" presName="invisiNode" presStyleLbl="node1" presStyleIdx="4" presStyleCnt="5"/>
      <dgm:spPr/>
    </dgm:pt>
    <dgm:pt modelId="{98E53ABC-3DEE-4B8A-9BC7-084FCE0D511D}" type="pres">
      <dgm:prSet presAssocID="{B83F4C26-5E61-48CB-AC58-46CB416CE124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20FFDDA1-F945-46DA-A820-217AB63613DE}" type="presOf" srcId="{BA430897-0EEA-42CA-A890-7396B4D56187}" destId="{DDC66A64-8A1E-4353-A019-41E66E46FFB6}" srcOrd="0" destOrd="0" presId="urn:microsoft.com/office/officeart/2005/8/layout/hList7"/>
    <dgm:cxn modelId="{3963ED7C-C934-4F78-BFEC-DBBF30D691D2}" srcId="{29E8B474-3C07-48E5-9CA0-04216BADF134}" destId="{B83F4C26-5E61-48CB-AC58-46CB416CE124}" srcOrd="4" destOrd="0" parTransId="{37C846AA-09F8-4CC4-A169-B1E3F0213194}" sibTransId="{BFE997D4-B1FB-46BD-B1E3-5419433219CE}"/>
    <dgm:cxn modelId="{68A1444D-D2E0-4310-B9B5-C2B1277B6590}" type="presOf" srcId="{BBE5029B-3AEB-4F6B-9549-F68C76DBFD71}" destId="{C83D0949-1113-41D6-A92A-0E7437DFFFF9}" srcOrd="0" destOrd="0" presId="urn:microsoft.com/office/officeart/2005/8/layout/hList7"/>
    <dgm:cxn modelId="{C79484EC-00D7-45F4-B541-742C57C3A244}" type="presOf" srcId="{D8A72FBE-BB81-4A4D-BE17-F5BA87329877}" destId="{DED0AC7D-A75E-481B-825F-F975344A42E3}" srcOrd="1" destOrd="0" presId="urn:microsoft.com/office/officeart/2005/8/layout/hList7"/>
    <dgm:cxn modelId="{2837C653-0D7D-4457-A9F4-A9883DA0EFC7}" srcId="{29E8B474-3C07-48E5-9CA0-04216BADF134}" destId="{BD9D855F-B1F2-45E5-8244-37AFC9873377}" srcOrd="1" destOrd="0" parTransId="{FADC5474-E497-4EDB-8296-76BF39E1C9FD}" sibTransId="{BA430897-0EEA-42CA-A890-7396B4D56187}"/>
    <dgm:cxn modelId="{A91B6CB0-1364-4730-9174-51D109912CB5}" type="presOf" srcId="{DF2558C5-64A1-4D31-A2C6-2E4DA81F765E}" destId="{02FC334B-34A0-4F8C-9DCC-84737F05A4DF}" srcOrd="1" destOrd="0" presId="urn:microsoft.com/office/officeart/2005/8/layout/hList7"/>
    <dgm:cxn modelId="{16DEFB81-CA6F-4282-950F-87DEB5F53B89}" srcId="{29E8B474-3C07-48E5-9CA0-04216BADF134}" destId="{DF2558C5-64A1-4D31-A2C6-2E4DA81F765E}" srcOrd="3" destOrd="0" parTransId="{D563E2E4-E2AA-4999-84BB-635DB068867F}" sibTransId="{C2384A5B-983D-41B5-970D-E44D6D25A8B4}"/>
    <dgm:cxn modelId="{524DDD08-CA7A-4003-9CE1-8D404DE43B30}" type="presOf" srcId="{C2384A5B-983D-41B5-970D-E44D6D25A8B4}" destId="{B9DD0858-62D3-4177-9738-09C9519803A1}" srcOrd="0" destOrd="0" presId="urn:microsoft.com/office/officeart/2005/8/layout/hList7"/>
    <dgm:cxn modelId="{169E8503-A5DF-4F4C-8F3F-D5B01AAE48BE}" type="presOf" srcId="{B83F4C26-5E61-48CB-AC58-46CB416CE124}" destId="{E73E98A9-FA04-4FEB-A824-971BAD47A40C}" srcOrd="0" destOrd="0" presId="urn:microsoft.com/office/officeart/2005/8/layout/hList7"/>
    <dgm:cxn modelId="{5E16E69F-B270-4E31-AEEE-877C87D1778B}" type="presOf" srcId="{BD9D855F-B1F2-45E5-8244-37AFC9873377}" destId="{9E6EAC29-7AED-49C7-8F2E-8CE1B98BFF23}" srcOrd="1" destOrd="0" presId="urn:microsoft.com/office/officeart/2005/8/layout/hList7"/>
    <dgm:cxn modelId="{30E5A524-168F-452C-BE19-C025A39AF67E}" type="presOf" srcId="{B83F4C26-5E61-48CB-AC58-46CB416CE124}" destId="{CB1B99E0-9D5E-4ECE-B70E-93016B3B8988}" srcOrd="1" destOrd="0" presId="urn:microsoft.com/office/officeart/2005/8/layout/hList7"/>
    <dgm:cxn modelId="{729532C1-CEC8-4E49-BEFD-AD71968DD882}" type="presOf" srcId="{57984F97-17C3-44E9-B0D8-2B063266C9A6}" destId="{1BF700A0-AC96-4553-B2F1-4C79B1EB8B33}" srcOrd="0" destOrd="0" presId="urn:microsoft.com/office/officeart/2005/8/layout/hList7"/>
    <dgm:cxn modelId="{28A7ED9B-2FE0-4142-BFD9-F6B8F895CA92}" srcId="{29E8B474-3C07-48E5-9CA0-04216BADF134}" destId="{BBE5029B-3AEB-4F6B-9549-F68C76DBFD71}" srcOrd="2" destOrd="0" parTransId="{5363CDF8-F4A9-4AC7-A6F6-EAE391FD82E1}" sibTransId="{57984F97-17C3-44E9-B0D8-2B063266C9A6}"/>
    <dgm:cxn modelId="{87A815F0-5A27-4309-A87F-B8F3D6636EBE}" type="presOf" srcId="{11B1D1EC-E406-41D3-8466-0EA30AC27094}" destId="{6D3EB579-8737-4EAD-9D3F-5528D7C1F5EC}" srcOrd="0" destOrd="0" presId="urn:microsoft.com/office/officeart/2005/8/layout/hList7"/>
    <dgm:cxn modelId="{6CB73021-BF2C-4D17-B6E7-BF57A51C2F1F}" type="presOf" srcId="{D8A72FBE-BB81-4A4D-BE17-F5BA87329877}" destId="{9CB26142-5D2D-4FFF-A3BC-B647ECB568EE}" srcOrd="0" destOrd="0" presId="urn:microsoft.com/office/officeart/2005/8/layout/hList7"/>
    <dgm:cxn modelId="{671123C0-8952-4DB0-9FCB-3FFC22D215D3}" type="presOf" srcId="{DF2558C5-64A1-4D31-A2C6-2E4DA81F765E}" destId="{B7C44EF3-2A0A-4F26-96A8-92DFF58C3F67}" srcOrd="0" destOrd="0" presId="urn:microsoft.com/office/officeart/2005/8/layout/hList7"/>
    <dgm:cxn modelId="{31D54A8B-B416-4F04-88E0-BA01B93D30D9}" type="presOf" srcId="{BD9D855F-B1F2-45E5-8244-37AFC9873377}" destId="{C8DF3D2F-D42A-4E48-BB21-138FFA7CA346}" srcOrd="0" destOrd="0" presId="urn:microsoft.com/office/officeart/2005/8/layout/hList7"/>
    <dgm:cxn modelId="{F8CBA19A-1932-4588-A6B5-FD281473E4A9}" type="presOf" srcId="{BBE5029B-3AEB-4F6B-9549-F68C76DBFD71}" destId="{DB5173AD-A271-4A5A-B373-ED25BB94E7CD}" srcOrd="1" destOrd="0" presId="urn:microsoft.com/office/officeart/2005/8/layout/hList7"/>
    <dgm:cxn modelId="{FB8BE43D-30AC-40B6-89A0-C405EF56F0A7}" type="presOf" srcId="{29E8B474-3C07-48E5-9CA0-04216BADF134}" destId="{D96CCD40-9F24-4BCD-8AF5-D6A405A0747D}" srcOrd="0" destOrd="0" presId="urn:microsoft.com/office/officeart/2005/8/layout/hList7"/>
    <dgm:cxn modelId="{8DF5C3EB-91E9-4B80-AF47-3CEBF31C5E39}" srcId="{29E8B474-3C07-48E5-9CA0-04216BADF134}" destId="{D8A72FBE-BB81-4A4D-BE17-F5BA87329877}" srcOrd="0" destOrd="0" parTransId="{2E9E6F90-3F87-4428-9F05-698EBBDDA8AD}" sibTransId="{11B1D1EC-E406-41D3-8466-0EA30AC27094}"/>
    <dgm:cxn modelId="{36184D54-3F16-4355-9244-F330E1EA13D6}" type="presParOf" srcId="{D96CCD40-9F24-4BCD-8AF5-D6A405A0747D}" destId="{9EC1E646-A681-4308-9513-DFF164660882}" srcOrd="0" destOrd="0" presId="urn:microsoft.com/office/officeart/2005/8/layout/hList7"/>
    <dgm:cxn modelId="{CE35B883-AF5B-48AB-ACE3-07272218B497}" type="presParOf" srcId="{D96CCD40-9F24-4BCD-8AF5-D6A405A0747D}" destId="{9C4CD8D2-1BFC-4594-9B37-C6DF6CC70548}" srcOrd="1" destOrd="0" presId="urn:microsoft.com/office/officeart/2005/8/layout/hList7"/>
    <dgm:cxn modelId="{4EA62854-1762-49C2-B886-F349A6410862}" type="presParOf" srcId="{9C4CD8D2-1BFC-4594-9B37-C6DF6CC70548}" destId="{2CFF09FB-CC9D-43A4-AFF2-FA55AD5B1CCB}" srcOrd="0" destOrd="0" presId="urn:microsoft.com/office/officeart/2005/8/layout/hList7"/>
    <dgm:cxn modelId="{3176DF2F-A6FF-4BB7-BF28-08420D0C2E31}" type="presParOf" srcId="{2CFF09FB-CC9D-43A4-AFF2-FA55AD5B1CCB}" destId="{9CB26142-5D2D-4FFF-A3BC-B647ECB568EE}" srcOrd="0" destOrd="0" presId="urn:microsoft.com/office/officeart/2005/8/layout/hList7"/>
    <dgm:cxn modelId="{FD38C9E1-8DB0-43C0-B99B-F51383FBA6BE}" type="presParOf" srcId="{2CFF09FB-CC9D-43A4-AFF2-FA55AD5B1CCB}" destId="{DED0AC7D-A75E-481B-825F-F975344A42E3}" srcOrd="1" destOrd="0" presId="urn:microsoft.com/office/officeart/2005/8/layout/hList7"/>
    <dgm:cxn modelId="{CCF08082-3A53-4501-923C-F9D948CFA56A}" type="presParOf" srcId="{2CFF09FB-CC9D-43A4-AFF2-FA55AD5B1CCB}" destId="{7BB2E490-768A-4FEF-87D9-A5BC857439FD}" srcOrd="2" destOrd="0" presId="urn:microsoft.com/office/officeart/2005/8/layout/hList7"/>
    <dgm:cxn modelId="{3E887A0F-6A63-4C8D-927B-9D07600D6B70}" type="presParOf" srcId="{2CFF09FB-CC9D-43A4-AFF2-FA55AD5B1CCB}" destId="{7EA2A91C-6FD8-4602-A128-83187900C9F8}" srcOrd="3" destOrd="0" presId="urn:microsoft.com/office/officeart/2005/8/layout/hList7"/>
    <dgm:cxn modelId="{C1059E2D-67A3-4014-B983-7ECB503402B5}" type="presParOf" srcId="{9C4CD8D2-1BFC-4594-9B37-C6DF6CC70548}" destId="{6D3EB579-8737-4EAD-9D3F-5528D7C1F5EC}" srcOrd="1" destOrd="0" presId="urn:microsoft.com/office/officeart/2005/8/layout/hList7"/>
    <dgm:cxn modelId="{3EFBD262-0395-4584-A4C1-2922A83B48F4}" type="presParOf" srcId="{9C4CD8D2-1BFC-4594-9B37-C6DF6CC70548}" destId="{5ED6AE33-4AF5-4B9D-8ADC-25B5D7532784}" srcOrd="2" destOrd="0" presId="urn:microsoft.com/office/officeart/2005/8/layout/hList7"/>
    <dgm:cxn modelId="{27F7AF70-FF54-42B4-B887-46745A7278BE}" type="presParOf" srcId="{5ED6AE33-4AF5-4B9D-8ADC-25B5D7532784}" destId="{C8DF3D2F-D42A-4E48-BB21-138FFA7CA346}" srcOrd="0" destOrd="0" presId="urn:microsoft.com/office/officeart/2005/8/layout/hList7"/>
    <dgm:cxn modelId="{3179E138-699B-4C71-80DD-99B5328E1E9E}" type="presParOf" srcId="{5ED6AE33-4AF5-4B9D-8ADC-25B5D7532784}" destId="{9E6EAC29-7AED-49C7-8F2E-8CE1B98BFF23}" srcOrd="1" destOrd="0" presId="urn:microsoft.com/office/officeart/2005/8/layout/hList7"/>
    <dgm:cxn modelId="{7FBF0683-A3F8-4FE4-827E-68894B28E1B7}" type="presParOf" srcId="{5ED6AE33-4AF5-4B9D-8ADC-25B5D7532784}" destId="{1950C41B-F28E-4AFC-8BCD-EE9DB859AF43}" srcOrd="2" destOrd="0" presId="urn:microsoft.com/office/officeart/2005/8/layout/hList7"/>
    <dgm:cxn modelId="{459F2C37-CB98-46A0-AD47-8DBB7814647C}" type="presParOf" srcId="{5ED6AE33-4AF5-4B9D-8ADC-25B5D7532784}" destId="{8EF23EC2-4761-481F-B4B3-9E8CB7F64510}" srcOrd="3" destOrd="0" presId="urn:microsoft.com/office/officeart/2005/8/layout/hList7"/>
    <dgm:cxn modelId="{9C89437E-FA81-47E2-916F-2369285302FE}" type="presParOf" srcId="{9C4CD8D2-1BFC-4594-9B37-C6DF6CC70548}" destId="{DDC66A64-8A1E-4353-A019-41E66E46FFB6}" srcOrd="3" destOrd="0" presId="urn:microsoft.com/office/officeart/2005/8/layout/hList7"/>
    <dgm:cxn modelId="{DE4C57C6-B1B1-4EEF-A237-26FAAA1030D9}" type="presParOf" srcId="{9C4CD8D2-1BFC-4594-9B37-C6DF6CC70548}" destId="{E2349152-7485-4849-945B-F17A671D80BB}" srcOrd="4" destOrd="0" presId="urn:microsoft.com/office/officeart/2005/8/layout/hList7"/>
    <dgm:cxn modelId="{47BAA3BF-9A64-46D0-B59B-ED5E3168B54C}" type="presParOf" srcId="{E2349152-7485-4849-945B-F17A671D80BB}" destId="{C83D0949-1113-41D6-A92A-0E7437DFFFF9}" srcOrd="0" destOrd="0" presId="urn:microsoft.com/office/officeart/2005/8/layout/hList7"/>
    <dgm:cxn modelId="{B758FCAD-8281-4070-952B-23631E3E01AC}" type="presParOf" srcId="{E2349152-7485-4849-945B-F17A671D80BB}" destId="{DB5173AD-A271-4A5A-B373-ED25BB94E7CD}" srcOrd="1" destOrd="0" presId="urn:microsoft.com/office/officeart/2005/8/layout/hList7"/>
    <dgm:cxn modelId="{457F163C-A9D8-45D5-983B-C38DBB98548A}" type="presParOf" srcId="{E2349152-7485-4849-945B-F17A671D80BB}" destId="{D64A10FA-A0A4-4D6D-AD2B-48A155CFB0B5}" srcOrd="2" destOrd="0" presId="urn:microsoft.com/office/officeart/2005/8/layout/hList7"/>
    <dgm:cxn modelId="{1CD55336-E83A-4008-A07D-C1ED5801BF2A}" type="presParOf" srcId="{E2349152-7485-4849-945B-F17A671D80BB}" destId="{51B5F578-F561-4D4F-BE9D-4F879E802006}" srcOrd="3" destOrd="0" presId="urn:microsoft.com/office/officeart/2005/8/layout/hList7"/>
    <dgm:cxn modelId="{349D18BB-E4FD-47FA-9710-8807E1D305E6}" type="presParOf" srcId="{9C4CD8D2-1BFC-4594-9B37-C6DF6CC70548}" destId="{1BF700A0-AC96-4553-B2F1-4C79B1EB8B33}" srcOrd="5" destOrd="0" presId="urn:microsoft.com/office/officeart/2005/8/layout/hList7"/>
    <dgm:cxn modelId="{32BFE292-15F4-4BF5-B7D9-A42B5635AF05}" type="presParOf" srcId="{9C4CD8D2-1BFC-4594-9B37-C6DF6CC70548}" destId="{B60B6765-E7D0-4C14-A752-761144C17E5D}" srcOrd="6" destOrd="0" presId="urn:microsoft.com/office/officeart/2005/8/layout/hList7"/>
    <dgm:cxn modelId="{C45E7C3E-5663-4B9B-9C79-EB7C5B2CDEB9}" type="presParOf" srcId="{B60B6765-E7D0-4C14-A752-761144C17E5D}" destId="{B7C44EF3-2A0A-4F26-96A8-92DFF58C3F67}" srcOrd="0" destOrd="0" presId="urn:microsoft.com/office/officeart/2005/8/layout/hList7"/>
    <dgm:cxn modelId="{0FCCE5C3-E4CC-4AE5-A236-C52A807459A3}" type="presParOf" srcId="{B60B6765-E7D0-4C14-A752-761144C17E5D}" destId="{02FC334B-34A0-4F8C-9DCC-84737F05A4DF}" srcOrd="1" destOrd="0" presId="urn:microsoft.com/office/officeart/2005/8/layout/hList7"/>
    <dgm:cxn modelId="{270A1F98-E53F-480B-87D7-07AE210786B3}" type="presParOf" srcId="{B60B6765-E7D0-4C14-A752-761144C17E5D}" destId="{39DCB841-9048-4810-A27F-35AE972CAFA3}" srcOrd="2" destOrd="0" presId="urn:microsoft.com/office/officeart/2005/8/layout/hList7"/>
    <dgm:cxn modelId="{FF1FC57B-E711-4A50-8950-FD14D70598B5}" type="presParOf" srcId="{B60B6765-E7D0-4C14-A752-761144C17E5D}" destId="{481E7473-BEDF-4F9B-9D73-238AECB79EE7}" srcOrd="3" destOrd="0" presId="urn:microsoft.com/office/officeart/2005/8/layout/hList7"/>
    <dgm:cxn modelId="{B4410B5A-439E-4D45-8F97-E2D5BD3D568F}" type="presParOf" srcId="{9C4CD8D2-1BFC-4594-9B37-C6DF6CC70548}" destId="{B9DD0858-62D3-4177-9738-09C9519803A1}" srcOrd="7" destOrd="0" presId="urn:microsoft.com/office/officeart/2005/8/layout/hList7"/>
    <dgm:cxn modelId="{950CD21F-6A54-448E-B124-512AC36E50C9}" type="presParOf" srcId="{9C4CD8D2-1BFC-4594-9B37-C6DF6CC70548}" destId="{036E9D1F-B227-407E-B28C-2C149002E727}" srcOrd="8" destOrd="0" presId="urn:microsoft.com/office/officeart/2005/8/layout/hList7"/>
    <dgm:cxn modelId="{22B30C64-1C9F-41C3-B53A-241EE7FE4004}" type="presParOf" srcId="{036E9D1F-B227-407E-B28C-2C149002E727}" destId="{E73E98A9-FA04-4FEB-A824-971BAD47A40C}" srcOrd="0" destOrd="0" presId="urn:microsoft.com/office/officeart/2005/8/layout/hList7"/>
    <dgm:cxn modelId="{23FEDD84-1C2B-4FB9-88B2-804FF772E9B6}" type="presParOf" srcId="{036E9D1F-B227-407E-B28C-2C149002E727}" destId="{CB1B99E0-9D5E-4ECE-B70E-93016B3B8988}" srcOrd="1" destOrd="0" presId="urn:microsoft.com/office/officeart/2005/8/layout/hList7"/>
    <dgm:cxn modelId="{89A87AAA-93D5-4096-90BC-653FBD2F3283}" type="presParOf" srcId="{036E9D1F-B227-407E-B28C-2C149002E727}" destId="{8EBDECA3-283C-4F39-9564-7A8E373D78E4}" srcOrd="2" destOrd="0" presId="urn:microsoft.com/office/officeart/2005/8/layout/hList7"/>
    <dgm:cxn modelId="{9097E379-AB05-4E68-A5FB-547B6F113D5D}" type="presParOf" srcId="{036E9D1F-B227-407E-B28C-2C149002E727}" destId="{98E53ABC-3DEE-4B8A-9BC7-084FCE0D511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E8B474-3C07-48E5-9CA0-04216BADF134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D8A72FBE-BB81-4A4D-BE17-F5BA87329877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2E9E6F90-3F87-4428-9F05-698EBBDDA8AD}" type="parTrans" cxnId="{8DF5C3EB-91E9-4B80-AF47-3CEBF31C5E39}">
      <dgm:prSet/>
      <dgm:spPr/>
      <dgm:t>
        <a:bodyPr/>
        <a:lstStyle/>
        <a:p>
          <a:endParaRPr lang="en-US"/>
        </a:p>
      </dgm:t>
    </dgm:pt>
    <dgm:pt modelId="{11B1D1EC-E406-41D3-8466-0EA30AC27094}" type="sibTrans" cxnId="{8DF5C3EB-91E9-4B80-AF47-3CEBF31C5E39}">
      <dgm:prSet/>
      <dgm:spPr/>
      <dgm:t>
        <a:bodyPr/>
        <a:lstStyle/>
        <a:p>
          <a:endParaRPr lang="en-US"/>
        </a:p>
      </dgm:t>
    </dgm:pt>
    <dgm:pt modelId="{BD9D855F-B1F2-45E5-8244-37AFC9873377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FADC5474-E497-4EDB-8296-76BF39E1C9FD}" type="parTrans" cxnId="{2837C653-0D7D-4457-A9F4-A9883DA0EFC7}">
      <dgm:prSet/>
      <dgm:spPr/>
      <dgm:t>
        <a:bodyPr/>
        <a:lstStyle/>
        <a:p>
          <a:endParaRPr lang="en-US"/>
        </a:p>
      </dgm:t>
    </dgm:pt>
    <dgm:pt modelId="{BA430897-0EEA-42CA-A890-7396B4D56187}" type="sibTrans" cxnId="{2837C653-0D7D-4457-A9F4-A9883DA0EFC7}">
      <dgm:prSet/>
      <dgm:spPr/>
      <dgm:t>
        <a:bodyPr/>
        <a:lstStyle/>
        <a:p>
          <a:endParaRPr lang="en-US"/>
        </a:p>
      </dgm:t>
    </dgm:pt>
    <dgm:pt modelId="{BBE5029B-3AEB-4F6B-9549-F68C76DBFD71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5363CDF8-F4A9-4AC7-A6F6-EAE391FD82E1}" type="parTrans" cxnId="{28A7ED9B-2FE0-4142-BFD9-F6B8F895CA92}">
      <dgm:prSet/>
      <dgm:spPr/>
      <dgm:t>
        <a:bodyPr/>
        <a:lstStyle/>
        <a:p>
          <a:endParaRPr lang="en-US"/>
        </a:p>
      </dgm:t>
    </dgm:pt>
    <dgm:pt modelId="{57984F97-17C3-44E9-B0D8-2B063266C9A6}" type="sibTrans" cxnId="{28A7ED9B-2FE0-4142-BFD9-F6B8F895CA92}">
      <dgm:prSet/>
      <dgm:spPr/>
      <dgm:t>
        <a:bodyPr/>
        <a:lstStyle/>
        <a:p>
          <a:endParaRPr lang="en-US"/>
        </a:p>
      </dgm:t>
    </dgm:pt>
    <dgm:pt modelId="{B83F4C26-5E61-48CB-AC58-46CB416CE124}">
      <dgm:prSet phldrT="[Text]"/>
      <dgm:spPr/>
      <dgm:t>
        <a:bodyPr/>
        <a:lstStyle/>
        <a:p>
          <a:r>
            <a:rPr lang="en-US" dirty="0" smtClean="0"/>
            <a:t>Step 5</a:t>
          </a:r>
          <a:endParaRPr lang="en-US" dirty="0"/>
        </a:p>
      </dgm:t>
    </dgm:pt>
    <dgm:pt modelId="{37C846AA-09F8-4CC4-A169-B1E3F0213194}" type="parTrans" cxnId="{3963ED7C-C934-4F78-BFEC-DBBF30D691D2}">
      <dgm:prSet/>
      <dgm:spPr/>
      <dgm:t>
        <a:bodyPr/>
        <a:lstStyle/>
        <a:p>
          <a:endParaRPr lang="en-US"/>
        </a:p>
      </dgm:t>
    </dgm:pt>
    <dgm:pt modelId="{BFE997D4-B1FB-46BD-B1E3-5419433219CE}" type="sibTrans" cxnId="{3963ED7C-C934-4F78-BFEC-DBBF30D691D2}">
      <dgm:prSet/>
      <dgm:spPr/>
      <dgm:t>
        <a:bodyPr/>
        <a:lstStyle/>
        <a:p>
          <a:endParaRPr lang="en-US"/>
        </a:p>
      </dgm:t>
    </dgm:pt>
    <dgm:pt modelId="{DF2558C5-64A1-4D31-A2C6-2E4DA81F765E}">
      <dgm:prSet phldrT="[Text]"/>
      <dgm:spPr/>
      <dgm:t>
        <a:bodyPr/>
        <a:lstStyle/>
        <a:p>
          <a:r>
            <a:rPr lang="en-US" dirty="0" smtClean="0"/>
            <a:t>Step 4</a:t>
          </a:r>
          <a:endParaRPr lang="en-US" dirty="0"/>
        </a:p>
      </dgm:t>
    </dgm:pt>
    <dgm:pt modelId="{D563E2E4-E2AA-4999-84BB-635DB068867F}" type="parTrans" cxnId="{16DEFB81-CA6F-4282-950F-87DEB5F53B89}">
      <dgm:prSet/>
      <dgm:spPr/>
      <dgm:t>
        <a:bodyPr/>
        <a:lstStyle/>
        <a:p>
          <a:endParaRPr lang="en-US"/>
        </a:p>
      </dgm:t>
    </dgm:pt>
    <dgm:pt modelId="{C2384A5B-983D-41B5-970D-E44D6D25A8B4}" type="sibTrans" cxnId="{16DEFB81-CA6F-4282-950F-87DEB5F53B89}">
      <dgm:prSet/>
      <dgm:spPr/>
      <dgm:t>
        <a:bodyPr/>
        <a:lstStyle/>
        <a:p>
          <a:endParaRPr lang="en-US"/>
        </a:p>
      </dgm:t>
    </dgm:pt>
    <dgm:pt modelId="{D96CCD40-9F24-4BCD-8AF5-D6A405A0747D}" type="pres">
      <dgm:prSet presAssocID="{29E8B474-3C07-48E5-9CA0-04216BADF134}" presName="Name0" presStyleCnt="0">
        <dgm:presLayoutVars>
          <dgm:dir/>
          <dgm:resizeHandles val="exact"/>
        </dgm:presLayoutVars>
      </dgm:prSet>
      <dgm:spPr/>
    </dgm:pt>
    <dgm:pt modelId="{9EC1E646-A681-4308-9513-DFF164660882}" type="pres">
      <dgm:prSet presAssocID="{29E8B474-3C07-48E5-9CA0-04216BADF134}" presName="fgShape" presStyleLbl="fgShp" presStyleIdx="0" presStyleCnt="1"/>
      <dgm:spPr/>
    </dgm:pt>
    <dgm:pt modelId="{9C4CD8D2-1BFC-4594-9B37-C6DF6CC70548}" type="pres">
      <dgm:prSet presAssocID="{29E8B474-3C07-48E5-9CA0-04216BADF134}" presName="linComp" presStyleCnt="0"/>
      <dgm:spPr/>
    </dgm:pt>
    <dgm:pt modelId="{2CFF09FB-CC9D-43A4-AFF2-FA55AD5B1CCB}" type="pres">
      <dgm:prSet presAssocID="{D8A72FBE-BB81-4A4D-BE17-F5BA87329877}" presName="compNode" presStyleCnt="0"/>
      <dgm:spPr/>
    </dgm:pt>
    <dgm:pt modelId="{9CB26142-5D2D-4FFF-A3BC-B647ECB568EE}" type="pres">
      <dgm:prSet presAssocID="{D8A72FBE-BB81-4A4D-BE17-F5BA87329877}" presName="bkgdShape" presStyleLbl="node1" presStyleIdx="0" presStyleCnt="5"/>
      <dgm:spPr/>
    </dgm:pt>
    <dgm:pt modelId="{DED0AC7D-A75E-481B-825F-F975344A42E3}" type="pres">
      <dgm:prSet presAssocID="{D8A72FBE-BB81-4A4D-BE17-F5BA87329877}" presName="nodeTx" presStyleLbl="node1" presStyleIdx="0" presStyleCnt="5">
        <dgm:presLayoutVars>
          <dgm:bulletEnabled val="1"/>
        </dgm:presLayoutVars>
      </dgm:prSet>
      <dgm:spPr/>
    </dgm:pt>
    <dgm:pt modelId="{7BB2E490-768A-4FEF-87D9-A5BC857439FD}" type="pres">
      <dgm:prSet presAssocID="{D8A72FBE-BB81-4A4D-BE17-F5BA87329877}" presName="invisiNode" presStyleLbl="node1" presStyleIdx="0" presStyleCnt="5"/>
      <dgm:spPr/>
    </dgm:pt>
    <dgm:pt modelId="{7EA2A91C-6FD8-4602-A128-83187900C9F8}" type="pres">
      <dgm:prSet presAssocID="{D8A72FBE-BB81-4A4D-BE17-F5BA87329877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3EB579-8737-4EAD-9D3F-5528D7C1F5EC}" type="pres">
      <dgm:prSet presAssocID="{11B1D1EC-E406-41D3-8466-0EA30AC27094}" presName="sibTrans" presStyleLbl="sibTrans2D1" presStyleIdx="0" presStyleCnt="0"/>
      <dgm:spPr/>
    </dgm:pt>
    <dgm:pt modelId="{5ED6AE33-4AF5-4B9D-8ADC-25B5D7532784}" type="pres">
      <dgm:prSet presAssocID="{BD9D855F-B1F2-45E5-8244-37AFC9873377}" presName="compNode" presStyleCnt="0"/>
      <dgm:spPr/>
    </dgm:pt>
    <dgm:pt modelId="{C8DF3D2F-D42A-4E48-BB21-138FFA7CA346}" type="pres">
      <dgm:prSet presAssocID="{BD9D855F-B1F2-45E5-8244-37AFC9873377}" presName="bkgdShape" presStyleLbl="node1" presStyleIdx="1" presStyleCnt="5"/>
      <dgm:spPr/>
      <dgm:t>
        <a:bodyPr/>
        <a:lstStyle/>
        <a:p>
          <a:endParaRPr lang="en-US"/>
        </a:p>
      </dgm:t>
    </dgm:pt>
    <dgm:pt modelId="{9E6EAC29-7AED-49C7-8F2E-8CE1B98BFF23}" type="pres">
      <dgm:prSet presAssocID="{BD9D855F-B1F2-45E5-8244-37AFC987337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0C41B-F28E-4AFC-8BCD-EE9DB859AF43}" type="pres">
      <dgm:prSet presAssocID="{BD9D855F-B1F2-45E5-8244-37AFC9873377}" presName="invisiNode" presStyleLbl="node1" presStyleIdx="1" presStyleCnt="5"/>
      <dgm:spPr/>
    </dgm:pt>
    <dgm:pt modelId="{8EF23EC2-4761-481F-B4B3-9E8CB7F64510}" type="pres">
      <dgm:prSet presAssocID="{BD9D855F-B1F2-45E5-8244-37AFC9873377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DC66A64-8A1E-4353-A019-41E66E46FFB6}" type="pres">
      <dgm:prSet presAssocID="{BA430897-0EEA-42CA-A890-7396B4D56187}" presName="sibTrans" presStyleLbl="sibTrans2D1" presStyleIdx="0" presStyleCnt="0"/>
      <dgm:spPr/>
    </dgm:pt>
    <dgm:pt modelId="{E2349152-7485-4849-945B-F17A671D80BB}" type="pres">
      <dgm:prSet presAssocID="{BBE5029B-3AEB-4F6B-9549-F68C76DBFD71}" presName="compNode" presStyleCnt="0"/>
      <dgm:spPr/>
    </dgm:pt>
    <dgm:pt modelId="{C83D0949-1113-41D6-A92A-0E7437DFFFF9}" type="pres">
      <dgm:prSet presAssocID="{BBE5029B-3AEB-4F6B-9549-F68C76DBFD71}" presName="bkgdShape" presStyleLbl="node1" presStyleIdx="2" presStyleCnt="5"/>
      <dgm:spPr/>
    </dgm:pt>
    <dgm:pt modelId="{DB5173AD-A271-4A5A-B373-ED25BB94E7CD}" type="pres">
      <dgm:prSet presAssocID="{BBE5029B-3AEB-4F6B-9549-F68C76DBFD71}" presName="nodeTx" presStyleLbl="node1" presStyleIdx="2" presStyleCnt="5">
        <dgm:presLayoutVars>
          <dgm:bulletEnabled val="1"/>
        </dgm:presLayoutVars>
      </dgm:prSet>
      <dgm:spPr/>
    </dgm:pt>
    <dgm:pt modelId="{D64A10FA-A0A4-4D6D-AD2B-48A155CFB0B5}" type="pres">
      <dgm:prSet presAssocID="{BBE5029B-3AEB-4F6B-9549-F68C76DBFD71}" presName="invisiNode" presStyleLbl="node1" presStyleIdx="2" presStyleCnt="5"/>
      <dgm:spPr/>
    </dgm:pt>
    <dgm:pt modelId="{51B5F578-F561-4D4F-BE9D-4F879E802006}" type="pres">
      <dgm:prSet presAssocID="{BBE5029B-3AEB-4F6B-9549-F68C76DBFD71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BF700A0-AC96-4553-B2F1-4C79B1EB8B33}" type="pres">
      <dgm:prSet presAssocID="{57984F97-17C3-44E9-B0D8-2B063266C9A6}" presName="sibTrans" presStyleLbl="sibTrans2D1" presStyleIdx="0" presStyleCnt="0"/>
      <dgm:spPr/>
    </dgm:pt>
    <dgm:pt modelId="{B60B6765-E7D0-4C14-A752-761144C17E5D}" type="pres">
      <dgm:prSet presAssocID="{DF2558C5-64A1-4D31-A2C6-2E4DA81F765E}" presName="compNode" presStyleCnt="0"/>
      <dgm:spPr/>
    </dgm:pt>
    <dgm:pt modelId="{B7C44EF3-2A0A-4F26-96A8-92DFF58C3F67}" type="pres">
      <dgm:prSet presAssocID="{DF2558C5-64A1-4D31-A2C6-2E4DA81F765E}" presName="bkgdShape" presStyleLbl="node1" presStyleIdx="3" presStyleCnt="5"/>
      <dgm:spPr/>
      <dgm:t>
        <a:bodyPr/>
        <a:lstStyle/>
        <a:p>
          <a:endParaRPr lang="en-US"/>
        </a:p>
      </dgm:t>
    </dgm:pt>
    <dgm:pt modelId="{02FC334B-34A0-4F8C-9DCC-84737F05A4DF}" type="pres">
      <dgm:prSet presAssocID="{DF2558C5-64A1-4D31-A2C6-2E4DA81F765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CB841-9048-4810-A27F-35AE972CAFA3}" type="pres">
      <dgm:prSet presAssocID="{DF2558C5-64A1-4D31-A2C6-2E4DA81F765E}" presName="invisiNode" presStyleLbl="node1" presStyleIdx="3" presStyleCnt="5"/>
      <dgm:spPr/>
    </dgm:pt>
    <dgm:pt modelId="{481E7473-BEDF-4F9B-9D73-238AECB79EE7}" type="pres">
      <dgm:prSet presAssocID="{DF2558C5-64A1-4D31-A2C6-2E4DA81F765E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9DD0858-62D3-4177-9738-09C9519803A1}" type="pres">
      <dgm:prSet presAssocID="{C2384A5B-983D-41B5-970D-E44D6D25A8B4}" presName="sibTrans" presStyleLbl="sibTrans2D1" presStyleIdx="0" presStyleCnt="0"/>
      <dgm:spPr/>
    </dgm:pt>
    <dgm:pt modelId="{036E9D1F-B227-407E-B28C-2C149002E727}" type="pres">
      <dgm:prSet presAssocID="{B83F4C26-5E61-48CB-AC58-46CB416CE124}" presName="compNode" presStyleCnt="0"/>
      <dgm:spPr/>
    </dgm:pt>
    <dgm:pt modelId="{E73E98A9-FA04-4FEB-A824-971BAD47A40C}" type="pres">
      <dgm:prSet presAssocID="{B83F4C26-5E61-48CB-AC58-46CB416CE124}" presName="bkgdShape" presStyleLbl="node1" presStyleIdx="4" presStyleCnt="5"/>
      <dgm:spPr/>
    </dgm:pt>
    <dgm:pt modelId="{CB1B99E0-9D5E-4ECE-B70E-93016B3B8988}" type="pres">
      <dgm:prSet presAssocID="{B83F4C26-5E61-48CB-AC58-46CB416CE124}" presName="nodeTx" presStyleLbl="node1" presStyleIdx="4" presStyleCnt="5">
        <dgm:presLayoutVars>
          <dgm:bulletEnabled val="1"/>
        </dgm:presLayoutVars>
      </dgm:prSet>
      <dgm:spPr/>
    </dgm:pt>
    <dgm:pt modelId="{8EBDECA3-283C-4F39-9564-7A8E373D78E4}" type="pres">
      <dgm:prSet presAssocID="{B83F4C26-5E61-48CB-AC58-46CB416CE124}" presName="invisiNode" presStyleLbl="node1" presStyleIdx="4" presStyleCnt="5"/>
      <dgm:spPr/>
    </dgm:pt>
    <dgm:pt modelId="{98E53ABC-3DEE-4B8A-9BC7-084FCE0D511D}" type="pres">
      <dgm:prSet presAssocID="{B83F4C26-5E61-48CB-AC58-46CB416CE124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AFF73715-3A09-4E53-B222-BD9E68CC2934}" type="presOf" srcId="{D8A72FBE-BB81-4A4D-BE17-F5BA87329877}" destId="{9CB26142-5D2D-4FFF-A3BC-B647ECB568EE}" srcOrd="0" destOrd="0" presId="urn:microsoft.com/office/officeart/2005/8/layout/hList7"/>
    <dgm:cxn modelId="{3963ED7C-C934-4F78-BFEC-DBBF30D691D2}" srcId="{29E8B474-3C07-48E5-9CA0-04216BADF134}" destId="{B83F4C26-5E61-48CB-AC58-46CB416CE124}" srcOrd="4" destOrd="0" parTransId="{37C846AA-09F8-4CC4-A169-B1E3F0213194}" sibTransId="{BFE997D4-B1FB-46BD-B1E3-5419433219CE}"/>
    <dgm:cxn modelId="{C80FEDF7-B138-4AD9-9FE0-CF4CF6667FCF}" type="presOf" srcId="{C2384A5B-983D-41B5-970D-E44D6D25A8B4}" destId="{B9DD0858-62D3-4177-9738-09C9519803A1}" srcOrd="0" destOrd="0" presId="urn:microsoft.com/office/officeart/2005/8/layout/hList7"/>
    <dgm:cxn modelId="{2837C653-0D7D-4457-A9F4-A9883DA0EFC7}" srcId="{29E8B474-3C07-48E5-9CA0-04216BADF134}" destId="{BD9D855F-B1F2-45E5-8244-37AFC9873377}" srcOrd="1" destOrd="0" parTransId="{FADC5474-E497-4EDB-8296-76BF39E1C9FD}" sibTransId="{BA430897-0EEA-42CA-A890-7396B4D56187}"/>
    <dgm:cxn modelId="{16DEFB81-CA6F-4282-950F-87DEB5F53B89}" srcId="{29E8B474-3C07-48E5-9CA0-04216BADF134}" destId="{DF2558C5-64A1-4D31-A2C6-2E4DA81F765E}" srcOrd="3" destOrd="0" parTransId="{D563E2E4-E2AA-4999-84BB-635DB068867F}" sibTransId="{C2384A5B-983D-41B5-970D-E44D6D25A8B4}"/>
    <dgm:cxn modelId="{18184EA8-087A-4A53-9727-3571B8271037}" type="presOf" srcId="{57984F97-17C3-44E9-B0D8-2B063266C9A6}" destId="{1BF700A0-AC96-4553-B2F1-4C79B1EB8B33}" srcOrd="0" destOrd="0" presId="urn:microsoft.com/office/officeart/2005/8/layout/hList7"/>
    <dgm:cxn modelId="{C55EF96F-F652-49F6-8778-C9396019B831}" type="presOf" srcId="{11B1D1EC-E406-41D3-8466-0EA30AC27094}" destId="{6D3EB579-8737-4EAD-9D3F-5528D7C1F5EC}" srcOrd="0" destOrd="0" presId="urn:microsoft.com/office/officeart/2005/8/layout/hList7"/>
    <dgm:cxn modelId="{57A68D39-F516-4C00-9630-FB9C017C90A5}" type="presOf" srcId="{B83F4C26-5E61-48CB-AC58-46CB416CE124}" destId="{E73E98A9-FA04-4FEB-A824-971BAD47A40C}" srcOrd="0" destOrd="0" presId="urn:microsoft.com/office/officeart/2005/8/layout/hList7"/>
    <dgm:cxn modelId="{077174BA-A9EC-4DA6-AB97-6E03D7DED143}" type="presOf" srcId="{DF2558C5-64A1-4D31-A2C6-2E4DA81F765E}" destId="{B7C44EF3-2A0A-4F26-96A8-92DFF58C3F67}" srcOrd="0" destOrd="0" presId="urn:microsoft.com/office/officeart/2005/8/layout/hList7"/>
    <dgm:cxn modelId="{57C393DC-2607-4D2B-A62D-6053F71F193D}" type="presOf" srcId="{BD9D855F-B1F2-45E5-8244-37AFC9873377}" destId="{C8DF3D2F-D42A-4E48-BB21-138FFA7CA346}" srcOrd="0" destOrd="0" presId="urn:microsoft.com/office/officeart/2005/8/layout/hList7"/>
    <dgm:cxn modelId="{FE1C7FCB-DB94-43BD-BC5F-768E74535AE3}" type="presOf" srcId="{BD9D855F-B1F2-45E5-8244-37AFC9873377}" destId="{9E6EAC29-7AED-49C7-8F2E-8CE1B98BFF23}" srcOrd="1" destOrd="0" presId="urn:microsoft.com/office/officeart/2005/8/layout/hList7"/>
    <dgm:cxn modelId="{28A7ED9B-2FE0-4142-BFD9-F6B8F895CA92}" srcId="{29E8B474-3C07-48E5-9CA0-04216BADF134}" destId="{BBE5029B-3AEB-4F6B-9549-F68C76DBFD71}" srcOrd="2" destOrd="0" parTransId="{5363CDF8-F4A9-4AC7-A6F6-EAE391FD82E1}" sibTransId="{57984F97-17C3-44E9-B0D8-2B063266C9A6}"/>
    <dgm:cxn modelId="{7D2D3942-6A69-4473-BDA5-13D182D709C7}" type="presOf" srcId="{BA430897-0EEA-42CA-A890-7396B4D56187}" destId="{DDC66A64-8A1E-4353-A019-41E66E46FFB6}" srcOrd="0" destOrd="0" presId="urn:microsoft.com/office/officeart/2005/8/layout/hList7"/>
    <dgm:cxn modelId="{012C18ED-9756-465D-9A04-5B622FE54D6D}" type="presOf" srcId="{29E8B474-3C07-48E5-9CA0-04216BADF134}" destId="{D96CCD40-9F24-4BCD-8AF5-D6A405A0747D}" srcOrd="0" destOrd="0" presId="urn:microsoft.com/office/officeart/2005/8/layout/hList7"/>
    <dgm:cxn modelId="{BDA98C16-8CF2-48AC-92A3-6077877545B6}" type="presOf" srcId="{B83F4C26-5E61-48CB-AC58-46CB416CE124}" destId="{CB1B99E0-9D5E-4ECE-B70E-93016B3B8988}" srcOrd="1" destOrd="0" presId="urn:microsoft.com/office/officeart/2005/8/layout/hList7"/>
    <dgm:cxn modelId="{23C2162D-1164-47DC-816A-F1F8D80661F9}" type="presOf" srcId="{DF2558C5-64A1-4D31-A2C6-2E4DA81F765E}" destId="{02FC334B-34A0-4F8C-9DCC-84737F05A4DF}" srcOrd="1" destOrd="0" presId="urn:microsoft.com/office/officeart/2005/8/layout/hList7"/>
    <dgm:cxn modelId="{628A87DD-432E-4813-9C9F-07D9DB85E882}" type="presOf" srcId="{BBE5029B-3AEB-4F6B-9549-F68C76DBFD71}" destId="{C83D0949-1113-41D6-A92A-0E7437DFFFF9}" srcOrd="0" destOrd="0" presId="urn:microsoft.com/office/officeart/2005/8/layout/hList7"/>
    <dgm:cxn modelId="{0773B02F-F79F-4937-BED8-0D92CBFD4879}" type="presOf" srcId="{D8A72FBE-BB81-4A4D-BE17-F5BA87329877}" destId="{DED0AC7D-A75E-481B-825F-F975344A42E3}" srcOrd="1" destOrd="0" presId="urn:microsoft.com/office/officeart/2005/8/layout/hList7"/>
    <dgm:cxn modelId="{7D1F4075-B5D6-42D2-9B86-8FE1CB685733}" type="presOf" srcId="{BBE5029B-3AEB-4F6B-9549-F68C76DBFD71}" destId="{DB5173AD-A271-4A5A-B373-ED25BB94E7CD}" srcOrd="1" destOrd="0" presId="urn:microsoft.com/office/officeart/2005/8/layout/hList7"/>
    <dgm:cxn modelId="{8DF5C3EB-91E9-4B80-AF47-3CEBF31C5E39}" srcId="{29E8B474-3C07-48E5-9CA0-04216BADF134}" destId="{D8A72FBE-BB81-4A4D-BE17-F5BA87329877}" srcOrd="0" destOrd="0" parTransId="{2E9E6F90-3F87-4428-9F05-698EBBDDA8AD}" sibTransId="{11B1D1EC-E406-41D3-8466-0EA30AC27094}"/>
    <dgm:cxn modelId="{F08E7550-4698-454E-A533-0C074D8BE81B}" type="presParOf" srcId="{D96CCD40-9F24-4BCD-8AF5-D6A405A0747D}" destId="{9EC1E646-A681-4308-9513-DFF164660882}" srcOrd="0" destOrd="0" presId="urn:microsoft.com/office/officeart/2005/8/layout/hList7"/>
    <dgm:cxn modelId="{3502D70C-E489-4A69-9039-4F69B8C6FAFA}" type="presParOf" srcId="{D96CCD40-9F24-4BCD-8AF5-D6A405A0747D}" destId="{9C4CD8D2-1BFC-4594-9B37-C6DF6CC70548}" srcOrd="1" destOrd="0" presId="urn:microsoft.com/office/officeart/2005/8/layout/hList7"/>
    <dgm:cxn modelId="{01E010AD-1D5C-46A7-A100-E33C12418E96}" type="presParOf" srcId="{9C4CD8D2-1BFC-4594-9B37-C6DF6CC70548}" destId="{2CFF09FB-CC9D-43A4-AFF2-FA55AD5B1CCB}" srcOrd="0" destOrd="0" presId="urn:microsoft.com/office/officeart/2005/8/layout/hList7"/>
    <dgm:cxn modelId="{00136669-3F41-4138-A2BD-1DEB1CBC29AC}" type="presParOf" srcId="{2CFF09FB-CC9D-43A4-AFF2-FA55AD5B1CCB}" destId="{9CB26142-5D2D-4FFF-A3BC-B647ECB568EE}" srcOrd="0" destOrd="0" presId="urn:microsoft.com/office/officeart/2005/8/layout/hList7"/>
    <dgm:cxn modelId="{FFF334A2-F565-46A4-9524-BAC2680F2645}" type="presParOf" srcId="{2CFF09FB-CC9D-43A4-AFF2-FA55AD5B1CCB}" destId="{DED0AC7D-A75E-481B-825F-F975344A42E3}" srcOrd="1" destOrd="0" presId="urn:microsoft.com/office/officeart/2005/8/layout/hList7"/>
    <dgm:cxn modelId="{725361AF-AE5D-4E04-B329-42EBBCA86BD6}" type="presParOf" srcId="{2CFF09FB-CC9D-43A4-AFF2-FA55AD5B1CCB}" destId="{7BB2E490-768A-4FEF-87D9-A5BC857439FD}" srcOrd="2" destOrd="0" presId="urn:microsoft.com/office/officeart/2005/8/layout/hList7"/>
    <dgm:cxn modelId="{DDCE5388-89DD-443F-8FFA-9C68298D93C5}" type="presParOf" srcId="{2CFF09FB-CC9D-43A4-AFF2-FA55AD5B1CCB}" destId="{7EA2A91C-6FD8-4602-A128-83187900C9F8}" srcOrd="3" destOrd="0" presId="urn:microsoft.com/office/officeart/2005/8/layout/hList7"/>
    <dgm:cxn modelId="{328955C7-D5EE-48C8-9F7F-A752A6DFBB8B}" type="presParOf" srcId="{9C4CD8D2-1BFC-4594-9B37-C6DF6CC70548}" destId="{6D3EB579-8737-4EAD-9D3F-5528D7C1F5EC}" srcOrd="1" destOrd="0" presId="urn:microsoft.com/office/officeart/2005/8/layout/hList7"/>
    <dgm:cxn modelId="{D599BF19-91C7-4E4C-8CF5-663498D490A1}" type="presParOf" srcId="{9C4CD8D2-1BFC-4594-9B37-C6DF6CC70548}" destId="{5ED6AE33-4AF5-4B9D-8ADC-25B5D7532784}" srcOrd="2" destOrd="0" presId="urn:microsoft.com/office/officeart/2005/8/layout/hList7"/>
    <dgm:cxn modelId="{B18A3F2A-6DD2-4E76-9AF9-62AC582702A5}" type="presParOf" srcId="{5ED6AE33-4AF5-4B9D-8ADC-25B5D7532784}" destId="{C8DF3D2F-D42A-4E48-BB21-138FFA7CA346}" srcOrd="0" destOrd="0" presId="urn:microsoft.com/office/officeart/2005/8/layout/hList7"/>
    <dgm:cxn modelId="{0A704544-C053-4C04-AF7B-86D7BB2E8121}" type="presParOf" srcId="{5ED6AE33-4AF5-4B9D-8ADC-25B5D7532784}" destId="{9E6EAC29-7AED-49C7-8F2E-8CE1B98BFF23}" srcOrd="1" destOrd="0" presId="urn:microsoft.com/office/officeart/2005/8/layout/hList7"/>
    <dgm:cxn modelId="{07DEC6C2-9C19-4263-96EC-26651B11E246}" type="presParOf" srcId="{5ED6AE33-4AF5-4B9D-8ADC-25B5D7532784}" destId="{1950C41B-F28E-4AFC-8BCD-EE9DB859AF43}" srcOrd="2" destOrd="0" presId="urn:microsoft.com/office/officeart/2005/8/layout/hList7"/>
    <dgm:cxn modelId="{6C263FFB-55E9-4C45-9640-A47C3A52F0C7}" type="presParOf" srcId="{5ED6AE33-4AF5-4B9D-8ADC-25B5D7532784}" destId="{8EF23EC2-4761-481F-B4B3-9E8CB7F64510}" srcOrd="3" destOrd="0" presId="urn:microsoft.com/office/officeart/2005/8/layout/hList7"/>
    <dgm:cxn modelId="{27F09821-EC70-4969-A52E-771B2301A4B5}" type="presParOf" srcId="{9C4CD8D2-1BFC-4594-9B37-C6DF6CC70548}" destId="{DDC66A64-8A1E-4353-A019-41E66E46FFB6}" srcOrd="3" destOrd="0" presId="urn:microsoft.com/office/officeart/2005/8/layout/hList7"/>
    <dgm:cxn modelId="{C34B408A-4F5B-4DE9-9DD4-07F0473E823C}" type="presParOf" srcId="{9C4CD8D2-1BFC-4594-9B37-C6DF6CC70548}" destId="{E2349152-7485-4849-945B-F17A671D80BB}" srcOrd="4" destOrd="0" presId="urn:microsoft.com/office/officeart/2005/8/layout/hList7"/>
    <dgm:cxn modelId="{41443E60-8559-4CB4-9EB4-9C7DB761C5F7}" type="presParOf" srcId="{E2349152-7485-4849-945B-F17A671D80BB}" destId="{C83D0949-1113-41D6-A92A-0E7437DFFFF9}" srcOrd="0" destOrd="0" presId="urn:microsoft.com/office/officeart/2005/8/layout/hList7"/>
    <dgm:cxn modelId="{7F2B8A0D-A2B5-4C69-9C79-391BDA9A3951}" type="presParOf" srcId="{E2349152-7485-4849-945B-F17A671D80BB}" destId="{DB5173AD-A271-4A5A-B373-ED25BB94E7CD}" srcOrd="1" destOrd="0" presId="urn:microsoft.com/office/officeart/2005/8/layout/hList7"/>
    <dgm:cxn modelId="{47974AE2-48C4-45BE-B3A6-3592A1AD98D4}" type="presParOf" srcId="{E2349152-7485-4849-945B-F17A671D80BB}" destId="{D64A10FA-A0A4-4D6D-AD2B-48A155CFB0B5}" srcOrd="2" destOrd="0" presId="urn:microsoft.com/office/officeart/2005/8/layout/hList7"/>
    <dgm:cxn modelId="{2246B4D0-14C1-420E-AD39-DBDC843BE541}" type="presParOf" srcId="{E2349152-7485-4849-945B-F17A671D80BB}" destId="{51B5F578-F561-4D4F-BE9D-4F879E802006}" srcOrd="3" destOrd="0" presId="urn:microsoft.com/office/officeart/2005/8/layout/hList7"/>
    <dgm:cxn modelId="{1E558336-C38E-4F0E-8B72-5A5931777E56}" type="presParOf" srcId="{9C4CD8D2-1BFC-4594-9B37-C6DF6CC70548}" destId="{1BF700A0-AC96-4553-B2F1-4C79B1EB8B33}" srcOrd="5" destOrd="0" presId="urn:microsoft.com/office/officeart/2005/8/layout/hList7"/>
    <dgm:cxn modelId="{7FADAEA5-C895-466B-AABD-2CE222000E47}" type="presParOf" srcId="{9C4CD8D2-1BFC-4594-9B37-C6DF6CC70548}" destId="{B60B6765-E7D0-4C14-A752-761144C17E5D}" srcOrd="6" destOrd="0" presId="urn:microsoft.com/office/officeart/2005/8/layout/hList7"/>
    <dgm:cxn modelId="{BC3B33E3-1C8A-4387-83A0-CCD55F6E694D}" type="presParOf" srcId="{B60B6765-E7D0-4C14-A752-761144C17E5D}" destId="{B7C44EF3-2A0A-4F26-96A8-92DFF58C3F67}" srcOrd="0" destOrd="0" presId="urn:microsoft.com/office/officeart/2005/8/layout/hList7"/>
    <dgm:cxn modelId="{82979E3A-7BB2-40A6-A814-762F5E67F6E7}" type="presParOf" srcId="{B60B6765-E7D0-4C14-A752-761144C17E5D}" destId="{02FC334B-34A0-4F8C-9DCC-84737F05A4DF}" srcOrd="1" destOrd="0" presId="urn:microsoft.com/office/officeart/2005/8/layout/hList7"/>
    <dgm:cxn modelId="{D6032A5F-F847-4B33-94A1-4A378DDD7626}" type="presParOf" srcId="{B60B6765-E7D0-4C14-A752-761144C17E5D}" destId="{39DCB841-9048-4810-A27F-35AE972CAFA3}" srcOrd="2" destOrd="0" presId="urn:microsoft.com/office/officeart/2005/8/layout/hList7"/>
    <dgm:cxn modelId="{141DD078-81B4-476B-836F-62367E47832B}" type="presParOf" srcId="{B60B6765-E7D0-4C14-A752-761144C17E5D}" destId="{481E7473-BEDF-4F9B-9D73-238AECB79EE7}" srcOrd="3" destOrd="0" presId="urn:microsoft.com/office/officeart/2005/8/layout/hList7"/>
    <dgm:cxn modelId="{D98200AA-BD41-424E-B006-65F50C036532}" type="presParOf" srcId="{9C4CD8D2-1BFC-4594-9B37-C6DF6CC70548}" destId="{B9DD0858-62D3-4177-9738-09C9519803A1}" srcOrd="7" destOrd="0" presId="urn:microsoft.com/office/officeart/2005/8/layout/hList7"/>
    <dgm:cxn modelId="{17B3DD5D-79E3-4597-A628-42F91D452C09}" type="presParOf" srcId="{9C4CD8D2-1BFC-4594-9B37-C6DF6CC70548}" destId="{036E9D1F-B227-407E-B28C-2C149002E727}" srcOrd="8" destOrd="0" presId="urn:microsoft.com/office/officeart/2005/8/layout/hList7"/>
    <dgm:cxn modelId="{48BC50C2-2B75-4A1B-B438-8CC3BAB593B2}" type="presParOf" srcId="{036E9D1F-B227-407E-B28C-2C149002E727}" destId="{E73E98A9-FA04-4FEB-A824-971BAD47A40C}" srcOrd="0" destOrd="0" presId="urn:microsoft.com/office/officeart/2005/8/layout/hList7"/>
    <dgm:cxn modelId="{4DA236AD-F434-4648-A4A8-A12EFE15D6CA}" type="presParOf" srcId="{036E9D1F-B227-407E-B28C-2C149002E727}" destId="{CB1B99E0-9D5E-4ECE-B70E-93016B3B8988}" srcOrd="1" destOrd="0" presId="urn:microsoft.com/office/officeart/2005/8/layout/hList7"/>
    <dgm:cxn modelId="{454A8E49-897A-443D-A147-D03A3F4FEB78}" type="presParOf" srcId="{036E9D1F-B227-407E-B28C-2C149002E727}" destId="{8EBDECA3-283C-4F39-9564-7A8E373D78E4}" srcOrd="2" destOrd="0" presId="urn:microsoft.com/office/officeart/2005/8/layout/hList7"/>
    <dgm:cxn modelId="{5EFAB888-6660-408F-8EF8-0DB740452BA6}" type="presParOf" srcId="{036E9D1F-B227-407E-B28C-2C149002E727}" destId="{98E53ABC-3DEE-4B8A-9BC7-084FCE0D511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E8B474-3C07-48E5-9CA0-04216BADF134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D8A72FBE-BB81-4A4D-BE17-F5BA87329877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2E9E6F90-3F87-4428-9F05-698EBBDDA8AD}" type="parTrans" cxnId="{8DF5C3EB-91E9-4B80-AF47-3CEBF31C5E39}">
      <dgm:prSet/>
      <dgm:spPr/>
      <dgm:t>
        <a:bodyPr/>
        <a:lstStyle/>
        <a:p>
          <a:endParaRPr lang="en-US"/>
        </a:p>
      </dgm:t>
    </dgm:pt>
    <dgm:pt modelId="{11B1D1EC-E406-41D3-8466-0EA30AC27094}" type="sibTrans" cxnId="{8DF5C3EB-91E9-4B80-AF47-3CEBF31C5E39}">
      <dgm:prSet/>
      <dgm:spPr/>
      <dgm:t>
        <a:bodyPr/>
        <a:lstStyle/>
        <a:p>
          <a:endParaRPr lang="en-US"/>
        </a:p>
      </dgm:t>
    </dgm:pt>
    <dgm:pt modelId="{BD9D855F-B1F2-45E5-8244-37AFC9873377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FADC5474-E497-4EDB-8296-76BF39E1C9FD}" type="parTrans" cxnId="{2837C653-0D7D-4457-A9F4-A9883DA0EFC7}">
      <dgm:prSet/>
      <dgm:spPr/>
      <dgm:t>
        <a:bodyPr/>
        <a:lstStyle/>
        <a:p>
          <a:endParaRPr lang="en-US"/>
        </a:p>
      </dgm:t>
    </dgm:pt>
    <dgm:pt modelId="{BA430897-0EEA-42CA-A890-7396B4D56187}" type="sibTrans" cxnId="{2837C653-0D7D-4457-A9F4-A9883DA0EFC7}">
      <dgm:prSet/>
      <dgm:spPr/>
      <dgm:t>
        <a:bodyPr/>
        <a:lstStyle/>
        <a:p>
          <a:endParaRPr lang="en-US"/>
        </a:p>
      </dgm:t>
    </dgm:pt>
    <dgm:pt modelId="{BBE5029B-3AEB-4F6B-9549-F68C76DBFD71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5363CDF8-F4A9-4AC7-A6F6-EAE391FD82E1}" type="parTrans" cxnId="{28A7ED9B-2FE0-4142-BFD9-F6B8F895CA92}">
      <dgm:prSet/>
      <dgm:spPr/>
      <dgm:t>
        <a:bodyPr/>
        <a:lstStyle/>
        <a:p>
          <a:endParaRPr lang="en-US"/>
        </a:p>
      </dgm:t>
    </dgm:pt>
    <dgm:pt modelId="{57984F97-17C3-44E9-B0D8-2B063266C9A6}" type="sibTrans" cxnId="{28A7ED9B-2FE0-4142-BFD9-F6B8F895CA92}">
      <dgm:prSet/>
      <dgm:spPr/>
      <dgm:t>
        <a:bodyPr/>
        <a:lstStyle/>
        <a:p>
          <a:endParaRPr lang="en-US"/>
        </a:p>
      </dgm:t>
    </dgm:pt>
    <dgm:pt modelId="{B83F4C26-5E61-48CB-AC58-46CB416CE124}">
      <dgm:prSet phldrT="[Text]"/>
      <dgm:spPr/>
      <dgm:t>
        <a:bodyPr/>
        <a:lstStyle/>
        <a:p>
          <a:r>
            <a:rPr lang="en-US" dirty="0" smtClean="0"/>
            <a:t>Step 5</a:t>
          </a:r>
          <a:endParaRPr lang="en-US" dirty="0"/>
        </a:p>
      </dgm:t>
    </dgm:pt>
    <dgm:pt modelId="{37C846AA-09F8-4CC4-A169-B1E3F0213194}" type="parTrans" cxnId="{3963ED7C-C934-4F78-BFEC-DBBF30D691D2}">
      <dgm:prSet/>
      <dgm:spPr/>
      <dgm:t>
        <a:bodyPr/>
        <a:lstStyle/>
        <a:p>
          <a:endParaRPr lang="en-US"/>
        </a:p>
      </dgm:t>
    </dgm:pt>
    <dgm:pt modelId="{BFE997D4-B1FB-46BD-B1E3-5419433219CE}" type="sibTrans" cxnId="{3963ED7C-C934-4F78-BFEC-DBBF30D691D2}">
      <dgm:prSet/>
      <dgm:spPr/>
      <dgm:t>
        <a:bodyPr/>
        <a:lstStyle/>
        <a:p>
          <a:endParaRPr lang="en-US"/>
        </a:p>
      </dgm:t>
    </dgm:pt>
    <dgm:pt modelId="{DF2558C5-64A1-4D31-A2C6-2E4DA81F765E}">
      <dgm:prSet phldrT="[Text]"/>
      <dgm:spPr/>
      <dgm:t>
        <a:bodyPr/>
        <a:lstStyle/>
        <a:p>
          <a:r>
            <a:rPr lang="en-US" dirty="0" smtClean="0"/>
            <a:t>Step 4</a:t>
          </a:r>
          <a:endParaRPr lang="en-US" dirty="0"/>
        </a:p>
      </dgm:t>
    </dgm:pt>
    <dgm:pt modelId="{D563E2E4-E2AA-4999-84BB-635DB068867F}" type="parTrans" cxnId="{16DEFB81-CA6F-4282-950F-87DEB5F53B89}">
      <dgm:prSet/>
      <dgm:spPr/>
      <dgm:t>
        <a:bodyPr/>
        <a:lstStyle/>
        <a:p>
          <a:endParaRPr lang="en-US"/>
        </a:p>
      </dgm:t>
    </dgm:pt>
    <dgm:pt modelId="{C2384A5B-983D-41B5-970D-E44D6D25A8B4}" type="sibTrans" cxnId="{16DEFB81-CA6F-4282-950F-87DEB5F53B89}">
      <dgm:prSet/>
      <dgm:spPr/>
      <dgm:t>
        <a:bodyPr/>
        <a:lstStyle/>
        <a:p>
          <a:endParaRPr lang="en-US"/>
        </a:p>
      </dgm:t>
    </dgm:pt>
    <dgm:pt modelId="{D96CCD40-9F24-4BCD-8AF5-D6A405A0747D}" type="pres">
      <dgm:prSet presAssocID="{29E8B474-3C07-48E5-9CA0-04216BADF134}" presName="Name0" presStyleCnt="0">
        <dgm:presLayoutVars>
          <dgm:dir/>
          <dgm:resizeHandles val="exact"/>
        </dgm:presLayoutVars>
      </dgm:prSet>
      <dgm:spPr/>
    </dgm:pt>
    <dgm:pt modelId="{9EC1E646-A681-4308-9513-DFF164660882}" type="pres">
      <dgm:prSet presAssocID="{29E8B474-3C07-48E5-9CA0-04216BADF134}" presName="fgShape" presStyleLbl="fgShp" presStyleIdx="0" presStyleCnt="1"/>
      <dgm:spPr/>
    </dgm:pt>
    <dgm:pt modelId="{9C4CD8D2-1BFC-4594-9B37-C6DF6CC70548}" type="pres">
      <dgm:prSet presAssocID="{29E8B474-3C07-48E5-9CA0-04216BADF134}" presName="linComp" presStyleCnt="0"/>
      <dgm:spPr/>
    </dgm:pt>
    <dgm:pt modelId="{2CFF09FB-CC9D-43A4-AFF2-FA55AD5B1CCB}" type="pres">
      <dgm:prSet presAssocID="{D8A72FBE-BB81-4A4D-BE17-F5BA87329877}" presName="compNode" presStyleCnt="0"/>
      <dgm:spPr/>
    </dgm:pt>
    <dgm:pt modelId="{9CB26142-5D2D-4FFF-A3BC-B647ECB568EE}" type="pres">
      <dgm:prSet presAssocID="{D8A72FBE-BB81-4A4D-BE17-F5BA87329877}" presName="bkgdShape" presStyleLbl="node1" presStyleIdx="0" presStyleCnt="5"/>
      <dgm:spPr/>
    </dgm:pt>
    <dgm:pt modelId="{DED0AC7D-A75E-481B-825F-F975344A42E3}" type="pres">
      <dgm:prSet presAssocID="{D8A72FBE-BB81-4A4D-BE17-F5BA87329877}" presName="nodeTx" presStyleLbl="node1" presStyleIdx="0" presStyleCnt="5">
        <dgm:presLayoutVars>
          <dgm:bulletEnabled val="1"/>
        </dgm:presLayoutVars>
      </dgm:prSet>
      <dgm:spPr/>
    </dgm:pt>
    <dgm:pt modelId="{7BB2E490-768A-4FEF-87D9-A5BC857439FD}" type="pres">
      <dgm:prSet presAssocID="{D8A72FBE-BB81-4A4D-BE17-F5BA87329877}" presName="invisiNode" presStyleLbl="node1" presStyleIdx="0" presStyleCnt="5"/>
      <dgm:spPr/>
    </dgm:pt>
    <dgm:pt modelId="{7EA2A91C-6FD8-4602-A128-83187900C9F8}" type="pres">
      <dgm:prSet presAssocID="{D8A72FBE-BB81-4A4D-BE17-F5BA87329877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3EB579-8737-4EAD-9D3F-5528D7C1F5EC}" type="pres">
      <dgm:prSet presAssocID="{11B1D1EC-E406-41D3-8466-0EA30AC27094}" presName="sibTrans" presStyleLbl="sibTrans2D1" presStyleIdx="0" presStyleCnt="0"/>
      <dgm:spPr/>
    </dgm:pt>
    <dgm:pt modelId="{5ED6AE33-4AF5-4B9D-8ADC-25B5D7532784}" type="pres">
      <dgm:prSet presAssocID="{BD9D855F-B1F2-45E5-8244-37AFC9873377}" presName="compNode" presStyleCnt="0"/>
      <dgm:spPr/>
    </dgm:pt>
    <dgm:pt modelId="{C8DF3D2F-D42A-4E48-BB21-138FFA7CA346}" type="pres">
      <dgm:prSet presAssocID="{BD9D855F-B1F2-45E5-8244-37AFC9873377}" presName="bkgdShape" presStyleLbl="node1" presStyleIdx="1" presStyleCnt="5"/>
      <dgm:spPr/>
      <dgm:t>
        <a:bodyPr/>
        <a:lstStyle/>
        <a:p>
          <a:endParaRPr lang="en-US"/>
        </a:p>
      </dgm:t>
    </dgm:pt>
    <dgm:pt modelId="{9E6EAC29-7AED-49C7-8F2E-8CE1B98BFF23}" type="pres">
      <dgm:prSet presAssocID="{BD9D855F-B1F2-45E5-8244-37AFC987337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0C41B-F28E-4AFC-8BCD-EE9DB859AF43}" type="pres">
      <dgm:prSet presAssocID="{BD9D855F-B1F2-45E5-8244-37AFC9873377}" presName="invisiNode" presStyleLbl="node1" presStyleIdx="1" presStyleCnt="5"/>
      <dgm:spPr/>
    </dgm:pt>
    <dgm:pt modelId="{8EF23EC2-4761-481F-B4B3-9E8CB7F64510}" type="pres">
      <dgm:prSet presAssocID="{BD9D855F-B1F2-45E5-8244-37AFC9873377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DC66A64-8A1E-4353-A019-41E66E46FFB6}" type="pres">
      <dgm:prSet presAssocID="{BA430897-0EEA-42CA-A890-7396B4D56187}" presName="sibTrans" presStyleLbl="sibTrans2D1" presStyleIdx="0" presStyleCnt="0"/>
      <dgm:spPr/>
    </dgm:pt>
    <dgm:pt modelId="{E2349152-7485-4849-945B-F17A671D80BB}" type="pres">
      <dgm:prSet presAssocID="{BBE5029B-3AEB-4F6B-9549-F68C76DBFD71}" presName="compNode" presStyleCnt="0"/>
      <dgm:spPr/>
    </dgm:pt>
    <dgm:pt modelId="{C83D0949-1113-41D6-A92A-0E7437DFFFF9}" type="pres">
      <dgm:prSet presAssocID="{BBE5029B-3AEB-4F6B-9549-F68C76DBFD71}" presName="bkgdShape" presStyleLbl="node1" presStyleIdx="2" presStyleCnt="5"/>
      <dgm:spPr/>
    </dgm:pt>
    <dgm:pt modelId="{DB5173AD-A271-4A5A-B373-ED25BB94E7CD}" type="pres">
      <dgm:prSet presAssocID="{BBE5029B-3AEB-4F6B-9549-F68C76DBFD71}" presName="nodeTx" presStyleLbl="node1" presStyleIdx="2" presStyleCnt="5">
        <dgm:presLayoutVars>
          <dgm:bulletEnabled val="1"/>
        </dgm:presLayoutVars>
      </dgm:prSet>
      <dgm:spPr/>
    </dgm:pt>
    <dgm:pt modelId="{D64A10FA-A0A4-4D6D-AD2B-48A155CFB0B5}" type="pres">
      <dgm:prSet presAssocID="{BBE5029B-3AEB-4F6B-9549-F68C76DBFD71}" presName="invisiNode" presStyleLbl="node1" presStyleIdx="2" presStyleCnt="5"/>
      <dgm:spPr/>
    </dgm:pt>
    <dgm:pt modelId="{51B5F578-F561-4D4F-BE9D-4F879E802006}" type="pres">
      <dgm:prSet presAssocID="{BBE5029B-3AEB-4F6B-9549-F68C76DBFD71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BF700A0-AC96-4553-B2F1-4C79B1EB8B33}" type="pres">
      <dgm:prSet presAssocID="{57984F97-17C3-44E9-B0D8-2B063266C9A6}" presName="sibTrans" presStyleLbl="sibTrans2D1" presStyleIdx="0" presStyleCnt="0"/>
      <dgm:spPr/>
    </dgm:pt>
    <dgm:pt modelId="{B60B6765-E7D0-4C14-A752-761144C17E5D}" type="pres">
      <dgm:prSet presAssocID="{DF2558C5-64A1-4D31-A2C6-2E4DA81F765E}" presName="compNode" presStyleCnt="0"/>
      <dgm:spPr/>
    </dgm:pt>
    <dgm:pt modelId="{B7C44EF3-2A0A-4F26-96A8-92DFF58C3F67}" type="pres">
      <dgm:prSet presAssocID="{DF2558C5-64A1-4D31-A2C6-2E4DA81F765E}" presName="bkgdShape" presStyleLbl="node1" presStyleIdx="3" presStyleCnt="5"/>
      <dgm:spPr/>
      <dgm:t>
        <a:bodyPr/>
        <a:lstStyle/>
        <a:p>
          <a:endParaRPr lang="en-US"/>
        </a:p>
      </dgm:t>
    </dgm:pt>
    <dgm:pt modelId="{02FC334B-34A0-4F8C-9DCC-84737F05A4DF}" type="pres">
      <dgm:prSet presAssocID="{DF2558C5-64A1-4D31-A2C6-2E4DA81F765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CB841-9048-4810-A27F-35AE972CAFA3}" type="pres">
      <dgm:prSet presAssocID="{DF2558C5-64A1-4D31-A2C6-2E4DA81F765E}" presName="invisiNode" presStyleLbl="node1" presStyleIdx="3" presStyleCnt="5"/>
      <dgm:spPr/>
    </dgm:pt>
    <dgm:pt modelId="{481E7473-BEDF-4F9B-9D73-238AECB79EE7}" type="pres">
      <dgm:prSet presAssocID="{DF2558C5-64A1-4D31-A2C6-2E4DA81F765E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9DD0858-62D3-4177-9738-09C9519803A1}" type="pres">
      <dgm:prSet presAssocID="{C2384A5B-983D-41B5-970D-E44D6D25A8B4}" presName="sibTrans" presStyleLbl="sibTrans2D1" presStyleIdx="0" presStyleCnt="0"/>
      <dgm:spPr/>
    </dgm:pt>
    <dgm:pt modelId="{036E9D1F-B227-407E-B28C-2C149002E727}" type="pres">
      <dgm:prSet presAssocID="{B83F4C26-5E61-48CB-AC58-46CB416CE124}" presName="compNode" presStyleCnt="0"/>
      <dgm:spPr/>
    </dgm:pt>
    <dgm:pt modelId="{E73E98A9-FA04-4FEB-A824-971BAD47A40C}" type="pres">
      <dgm:prSet presAssocID="{B83F4C26-5E61-48CB-AC58-46CB416CE124}" presName="bkgdShape" presStyleLbl="node1" presStyleIdx="4" presStyleCnt="5"/>
      <dgm:spPr/>
    </dgm:pt>
    <dgm:pt modelId="{CB1B99E0-9D5E-4ECE-B70E-93016B3B8988}" type="pres">
      <dgm:prSet presAssocID="{B83F4C26-5E61-48CB-AC58-46CB416CE124}" presName="nodeTx" presStyleLbl="node1" presStyleIdx="4" presStyleCnt="5">
        <dgm:presLayoutVars>
          <dgm:bulletEnabled val="1"/>
        </dgm:presLayoutVars>
      </dgm:prSet>
      <dgm:spPr/>
    </dgm:pt>
    <dgm:pt modelId="{8EBDECA3-283C-4F39-9564-7A8E373D78E4}" type="pres">
      <dgm:prSet presAssocID="{B83F4C26-5E61-48CB-AC58-46CB416CE124}" presName="invisiNode" presStyleLbl="node1" presStyleIdx="4" presStyleCnt="5"/>
      <dgm:spPr/>
    </dgm:pt>
    <dgm:pt modelId="{98E53ABC-3DEE-4B8A-9BC7-084FCE0D511D}" type="pres">
      <dgm:prSet presAssocID="{B83F4C26-5E61-48CB-AC58-46CB416CE124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3963ED7C-C934-4F78-BFEC-DBBF30D691D2}" srcId="{29E8B474-3C07-48E5-9CA0-04216BADF134}" destId="{B83F4C26-5E61-48CB-AC58-46CB416CE124}" srcOrd="4" destOrd="0" parTransId="{37C846AA-09F8-4CC4-A169-B1E3F0213194}" sibTransId="{BFE997D4-B1FB-46BD-B1E3-5419433219CE}"/>
    <dgm:cxn modelId="{2837C653-0D7D-4457-A9F4-A9883DA0EFC7}" srcId="{29E8B474-3C07-48E5-9CA0-04216BADF134}" destId="{BD9D855F-B1F2-45E5-8244-37AFC9873377}" srcOrd="1" destOrd="0" parTransId="{FADC5474-E497-4EDB-8296-76BF39E1C9FD}" sibTransId="{BA430897-0EEA-42CA-A890-7396B4D56187}"/>
    <dgm:cxn modelId="{05DC90F8-00BB-41FA-AE2D-64E2F20D2D3F}" type="presOf" srcId="{BD9D855F-B1F2-45E5-8244-37AFC9873377}" destId="{C8DF3D2F-D42A-4E48-BB21-138FFA7CA346}" srcOrd="0" destOrd="0" presId="urn:microsoft.com/office/officeart/2005/8/layout/hList7"/>
    <dgm:cxn modelId="{392BBDEC-D87F-45C7-8A66-A71160810E62}" type="presOf" srcId="{DF2558C5-64A1-4D31-A2C6-2E4DA81F765E}" destId="{02FC334B-34A0-4F8C-9DCC-84737F05A4DF}" srcOrd="1" destOrd="0" presId="urn:microsoft.com/office/officeart/2005/8/layout/hList7"/>
    <dgm:cxn modelId="{16DEFB81-CA6F-4282-950F-87DEB5F53B89}" srcId="{29E8B474-3C07-48E5-9CA0-04216BADF134}" destId="{DF2558C5-64A1-4D31-A2C6-2E4DA81F765E}" srcOrd="3" destOrd="0" parTransId="{D563E2E4-E2AA-4999-84BB-635DB068867F}" sibTransId="{C2384A5B-983D-41B5-970D-E44D6D25A8B4}"/>
    <dgm:cxn modelId="{87C9FC80-FB1D-440F-8265-CC2BB189CE18}" type="presOf" srcId="{57984F97-17C3-44E9-B0D8-2B063266C9A6}" destId="{1BF700A0-AC96-4553-B2F1-4C79B1EB8B33}" srcOrd="0" destOrd="0" presId="urn:microsoft.com/office/officeart/2005/8/layout/hList7"/>
    <dgm:cxn modelId="{4FB1EAFD-9A97-484D-AAFF-112DDB9F6285}" type="presOf" srcId="{29E8B474-3C07-48E5-9CA0-04216BADF134}" destId="{D96CCD40-9F24-4BCD-8AF5-D6A405A0747D}" srcOrd="0" destOrd="0" presId="urn:microsoft.com/office/officeart/2005/8/layout/hList7"/>
    <dgm:cxn modelId="{51AC62BA-AD05-4440-B030-7BAFA5192783}" type="presOf" srcId="{BBE5029B-3AEB-4F6B-9549-F68C76DBFD71}" destId="{C83D0949-1113-41D6-A92A-0E7437DFFFF9}" srcOrd="0" destOrd="0" presId="urn:microsoft.com/office/officeart/2005/8/layout/hList7"/>
    <dgm:cxn modelId="{DA99E8A7-017A-4CF4-BF2C-B78E40B0C9EB}" type="presOf" srcId="{B83F4C26-5E61-48CB-AC58-46CB416CE124}" destId="{E73E98A9-FA04-4FEB-A824-971BAD47A40C}" srcOrd="0" destOrd="0" presId="urn:microsoft.com/office/officeart/2005/8/layout/hList7"/>
    <dgm:cxn modelId="{28A7ED9B-2FE0-4142-BFD9-F6B8F895CA92}" srcId="{29E8B474-3C07-48E5-9CA0-04216BADF134}" destId="{BBE5029B-3AEB-4F6B-9549-F68C76DBFD71}" srcOrd="2" destOrd="0" parTransId="{5363CDF8-F4A9-4AC7-A6F6-EAE391FD82E1}" sibTransId="{57984F97-17C3-44E9-B0D8-2B063266C9A6}"/>
    <dgm:cxn modelId="{390FAC07-49BA-4D22-9669-8A56E282F9D3}" type="presOf" srcId="{BBE5029B-3AEB-4F6B-9549-F68C76DBFD71}" destId="{DB5173AD-A271-4A5A-B373-ED25BB94E7CD}" srcOrd="1" destOrd="0" presId="urn:microsoft.com/office/officeart/2005/8/layout/hList7"/>
    <dgm:cxn modelId="{99A4FE35-691E-4EBC-8E91-2F8B55C70A62}" type="presOf" srcId="{C2384A5B-983D-41B5-970D-E44D6D25A8B4}" destId="{B9DD0858-62D3-4177-9738-09C9519803A1}" srcOrd="0" destOrd="0" presId="urn:microsoft.com/office/officeart/2005/8/layout/hList7"/>
    <dgm:cxn modelId="{1AF89383-0CF4-4967-A2F1-BA602C418014}" type="presOf" srcId="{BA430897-0EEA-42CA-A890-7396B4D56187}" destId="{DDC66A64-8A1E-4353-A019-41E66E46FFB6}" srcOrd="0" destOrd="0" presId="urn:microsoft.com/office/officeart/2005/8/layout/hList7"/>
    <dgm:cxn modelId="{03CDF97B-D75D-40E7-A550-BF3796A1FF5A}" type="presOf" srcId="{11B1D1EC-E406-41D3-8466-0EA30AC27094}" destId="{6D3EB579-8737-4EAD-9D3F-5528D7C1F5EC}" srcOrd="0" destOrd="0" presId="urn:microsoft.com/office/officeart/2005/8/layout/hList7"/>
    <dgm:cxn modelId="{8D40C56D-00B3-4ABC-B70E-64D33A0E023D}" type="presOf" srcId="{D8A72FBE-BB81-4A4D-BE17-F5BA87329877}" destId="{DED0AC7D-A75E-481B-825F-F975344A42E3}" srcOrd="1" destOrd="0" presId="urn:microsoft.com/office/officeart/2005/8/layout/hList7"/>
    <dgm:cxn modelId="{660484EF-33C3-4148-8AF1-CA35CB4CF320}" type="presOf" srcId="{B83F4C26-5E61-48CB-AC58-46CB416CE124}" destId="{CB1B99E0-9D5E-4ECE-B70E-93016B3B8988}" srcOrd="1" destOrd="0" presId="urn:microsoft.com/office/officeart/2005/8/layout/hList7"/>
    <dgm:cxn modelId="{D904C5DF-0621-4B1B-B717-F886FFEA82EE}" type="presOf" srcId="{DF2558C5-64A1-4D31-A2C6-2E4DA81F765E}" destId="{B7C44EF3-2A0A-4F26-96A8-92DFF58C3F67}" srcOrd="0" destOrd="0" presId="urn:microsoft.com/office/officeart/2005/8/layout/hList7"/>
    <dgm:cxn modelId="{D756087E-10D6-4B22-A8F6-8A725CD4ABC6}" type="presOf" srcId="{BD9D855F-B1F2-45E5-8244-37AFC9873377}" destId="{9E6EAC29-7AED-49C7-8F2E-8CE1B98BFF23}" srcOrd="1" destOrd="0" presId="urn:microsoft.com/office/officeart/2005/8/layout/hList7"/>
    <dgm:cxn modelId="{8DF5C3EB-91E9-4B80-AF47-3CEBF31C5E39}" srcId="{29E8B474-3C07-48E5-9CA0-04216BADF134}" destId="{D8A72FBE-BB81-4A4D-BE17-F5BA87329877}" srcOrd="0" destOrd="0" parTransId="{2E9E6F90-3F87-4428-9F05-698EBBDDA8AD}" sibTransId="{11B1D1EC-E406-41D3-8466-0EA30AC27094}"/>
    <dgm:cxn modelId="{46EA0040-59FC-4FCE-BFF3-7038C3026762}" type="presOf" srcId="{D8A72FBE-BB81-4A4D-BE17-F5BA87329877}" destId="{9CB26142-5D2D-4FFF-A3BC-B647ECB568EE}" srcOrd="0" destOrd="0" presId="urn:microsoft.com/office/officeart/2005/8/layout/hList7"/>
    <dgm:cxn modelId="{307AC26C-F560-4252-BBF9-9540BA1B93E4}" type="presParOf" srcId="{D96CCD40-9F24-4BCD-8AF5-D6A405A0747D}" destId="{9EC1E646-A681-4308-9513-DFF164660882}" srcOrd="0" destOrd="0" presId="urn:microsoft.com/office/officeart/2005/8/layout/hList7"/>
    <dgm:cxn modelId="{0C3F96E5-FB53-4E1F-A168-A968B0C89FFE}" type="presParOf" srcId="{D96CCD40-9F24-4BCD-8AF5-D6A405A0747D}" destId="{9C4CD8D2-1BFC-4594-9B37-C6DF6CC70548}" srcOrd="1" destOrd="0" presId="urn:microsoft.com/office/officeart/2005/8/layout/hList7"/>
    <dgm:cxn modelId="{7DBAF1D1-F873-4A01-BD52-EFC6A3553737}" type="presParOf" srcId="{9C4CD8D2-1BFC-4594-9B37-C6DF6CC70548}" destId="{2CFF09FB-CC9D-43A4-AFF2-FA55AD5B1CCB}" srcOrd="0" destOrd="0" presId="urn:microsoft.com/office/officeart/2005/8/layout/hList7"/>
    <dgm:cxn modelId="{096F1053-EDFB-4C37-A8A6-C869F72315E8}" type="presParOf" srcId="{2CFF09FB-CC9D-43A4-AFF2-FA55AD5B1CCB}" destId="{9CB26142-5D2D-4FFF-A3BC-B647ECB568EE}" srcOrd="0" destOrd="0" presId="urn:microsoft.com/office/officeart/2005/8/layout/hList7"/>
    <dgm:cxn modelId="{A284E9AD-18BA-480E-8697-3A629EC0CDA2}" type="presParOf" srcId="{2CFF09FB-CC9D-43A4-AFF2-FA55AD5B1CCB}" destId="{DED0AC7D-A75E-481B-825F-F975344A42E3}" srcOrd="1" destOrd="0" presId="urn:microsoft.com/office/officeart/2005/8/layout/hList7"/>
    <dgm:cxn modelId="{E2FAEEDD-332A-4D93-9BDB-EABB33C6EDB3}" type="presParOf" srcId="{2CFF09FB-CC9D-43A4-AFF2-FA55AD5B1CCB}" destId="{7BB2E490-768A-4FEF-87D9-A5BC857439FD}" srcOrd="2" destOrd="0" presId="urn:microsoft.com/office/officeart/2005/8/layout/hList7"/>
    <dgm:cxn modelId="{1375D950-1F5E-4DF1-B026-654E021B6D66}" type="presParOf" srcId="{2CFF09FB-CC9D-43A4-AFF2-FA55AD5B1CCB}" destId="{7EA2A91C-6FD8-4602-A128-83187900C9F8}" srcOrd="3" destOrd="0" presId="urn:microsoft.com/office/officeart/2005/8/layout/hList7"/>
    <dgm:cxn modelId="{72468CFD-BAF3-4037-9368-73D69BE5E7F1}" type="presParOf" srcId="{9C4CD8D2-1BFC-4594-9B37-C6DF6CC70548}" destId="{6D3EB579-8737-4EAD-9D3F-5528D7C1F5EC}" srcOrd="1" destOrd="0" presId="urn:microsoft.com/office/officeart/2005/8/layout/hList7"/>
    <dgm:cxn modelId="{7BA222DA-651B-4C2B-9396-3B38B18F57B2}" type="presParOf" srcId="{9C4CD8D2-1BFC-4594-9B37-C6DF6CC70548}" destId="{5ED6AE33-4AF5-4B9D-8ADC-25B5D7532784}" srcOrd="2" destOrd="0" presId="urn:microsoft.com/office/officeart/2005/8/layout/hList7"/>
    <dgm:cxn modelId="{652663DC-C828-4E9D-A4C6-D79D738523B3}" type="presParOf" srcId="{5ED6AE33-4AF5-4B9D-8ADC-25B5D7532784}" destId="{C8DF3D2F-D42A-4E48-BB21-138FFA7CA346}" srcOrd="0" destOrd="0" presId="urn:microsoft.com/office/officeart/2005/8/layout/hList7"/>
    <dgm:cxn modelId="{ADB4DAE7-F15F-4895-A742-1DA927497350}" type="presParOf" srcId="{5ED6AE33-4AF5-4B9D-8ADC-25B5D7532784}" destId="{9E6EAC29-7AED-49C7-8F2E-8CE1B98BFF23}" srcOrd="1" destOrd="0" presId="urn:microsoft.com/office/officeart/2005/8/layout/hList7"/>
    <dgm:cxn modelId="{DFA006F8-D962-457A-B29A-4F1B1A7898A2}" type="presParOf" srcId="{5ED6AE33-4AF5-4B9D-8ADC-25B5D7532784}" destId="{1950C41B-F28E-4AFC-8BCD-EE9DB859AF43}" srcOrd="2" destOrd="0" presId="urn:microsoft.com/office/officeart/2005/8/layout/hList7"/>
    <dgm:cxn modelId="{A5BD8E06-17D4-45B2-A28B-B0E12156E50D}" type="presParOf" srcId="{5ED6AE33-4AF5-4B9D-8ADC-25B5D7532784}" destId="{8EF23EC2-4761-481F-B4B3-9E8CB7F64510}" srcOrd="3" destOrd="0" presId="urn:microsoft.com/office/officeart/2005/8/layout/hList7"/>
    <dgm:cxn modelId="{C0B797A6-12D0-4961-926A-58219C29FD06}" type="presParOf" srcId="{9C4CD8D2-1BFC-4594-9B37-C6DF6CC70548}" destId="{DDC66A64-8A1E-4353-A019-41E66E46FFB6}" srcOrd="3" destOrd="0" presId="urn:microsoft.com/office/officeart/2005/8/layout/hList7"/>
    <dgm:cxn modelId="{4159F07B-B7D9-4ADB-9728-F6DF2C5CDCE3}" type="presParOf" srcId="{9C4CD8D2-1BFC-4594-9B37-C6DF6CC70548}" destId="{E2349152-7485-4849-945B-F17A671D80BB}" srcOrd="4" destOrd="0" presId="urn:microsoft.com/office/officeart/2005/8/layout/hList7"/>
    <dgm:cxn modelId="{94BB6260-7709-4745-AF34-05CD87FAE10E}" type="presParOf" srcId="{E2349152-7485-4849-945B-F17A671D80BB}" destId="{C83D0949-1113-41D6-A92A-0E7437DFFFF9}" srcOrd="0" destOrd="0" presId="urn:microsoft.com/office/officeart/2005/8/layout/hList7"/>
    <dgm:cxn modelId="{17ABEEFD-504B-40C5-BCC3-CA283353ED62}" type="presParOf" srcId="{E2349152-7485-4849-945B-F17A671D80BB}" destId="{DB5173AD-A271-4A5A-B373-ED25BB94E7CD}" srcOrd="1" destOrd="0" presId="urn:microsoft.com/office/officeart/2005/8/layout/hList7"/>
    <dgm:cxn modelId="{4C6F4F47-A97C-42FF-851C-A75626DE362D}" type="presParOf" srcId="{E2349152-7485-4849-945B-F17A671D80BB}" destId="{D64A10FA-A0A4-4D6D-AD2B-48A155CFB0B5}" srcOrd="2" destOrd="0" presId="urn:microsoft.com/office/officeart/2005/8/layout/hList7"/>
    <dgm:cxn modelId="{538C71FA-70AF-4609-8887-6D4DC4677E42}" type="presParOf" srcId="{E2349152-7485-4849-945B-F17A671D80BB}" destId="{51B5F578-F561-4D4F-BE9D-4F879E802006}" srcOrd="3" destOrd="0" presId="urn:microsoft.com/office/officeart/2005/8/layout/hList7"/>
    <dgm:cxn modelId="{63F9CAC2-89E0-43B3-95F2-64D18B6296E0}" type="presParOf" srcId="{9C4CD8D2-1BFC-4594-9B37-C6DF6CC70548}" destId="{1BF700A0-AC96-4553-B2F1-4C79B1EB8B33}" srcOrd="5" destOrd="0" presId="urn:microsoft.com/office/officeart/2005/8/layout/hList7"/>
    <dgm:cxn modelId="{2DA5D54C-40C9-4EA6-8578-920961999E7A}" type="presParOf" srcId="{9C4CD8D2-1BFC-4594-9B37-C6DF6CC70548}" destId="{B60B6765-E7D0-4C14-A752-761144C17E5D}" srcOrd="6" destOrd="0" presId="urn:microsoft.com/office/officeart/2005/8/layout/hList7"/>
    <dgm:cxn modelId="{3473F908-B4CC-4772-BE98-D3BE7949BA07}" type="presParOf" srcId="{B60B6765-E7D0-4C14-A752-761144C17E5D}" destId="{B7C44EF3-2A0A-4F26-96A8-92DFF58C3F67}" srcOrd="0" destOrd="0" presId="urn:microsoft.com/office/officeart/2005/8/layout/hList7"/>
    <dgm:cxn modelId="{D77F654B-39B7-4E28-B0D1-980F2B6782FE}" type="presParOf" srcId="{B60B6765-E7D0-4C14-A752-761144C17E5D}" destId="{02FC334B-34A0-4F8C-9DCC-84737F05A4DF}" srcOrd="1" destOrd="0" presId="urn:microsoft.com/office/officeart/2005/8/layout/hList7"/>
    <dgm:cxn modelId="{62057697-FFDC-4371-BA0B-5D9FFB1AA013}" type="presParOf" srcId="{B60B6765-E7D0-4C14-A752-761144C17E5D}" destId="{39DCB841-9048-4810-A27F-35AE972CAFA3}" srcOrd="2" destOrd="0" presId="urn:microsoft.com/office/officeart/2005/8/layout/hList7"/>
    <dgm:cxn modelId="{4CB176A6-5B18-4A76-B4D4-6240DB6FE10E}" type="presParOf" srcId="{B60B6765-E7D0-4C14-A752-761144C17E5D}" destId="{481E7473-BEDF-4F9B-9D73-238AECB79EE7}" srcOrd="3" destOrd="0" presId="urn:microsoft.com/office/officeart/2005/8/layout/hList7"/>
    <dgm:cxn modelId="{DD4A7B0C-2F0B-41D5-B3EA-FD2F7D16E89A}" type="presParOf" srcId="{9C4CD8D2-1BFC-4594-9B37-C6DF6CC70548}" destId="{B9DD0858-62D3-4177-9738-09C9519803A1}" srcOrd="7" destOrd="0" presId="urn:microsoft.com/office/officeart/2005/8/layout/hList7"/>
    <dgm:cxn modelId="{94F2DC1D-6461-4D29-95B8-A15F9FA5C506}" type="presParOf" srcId="{9C4CD8D2-1BFC-4594-9B37-C6DF6CC70548}" destId="{036E9D1F-B227-407E-B28C-2C149002E727}" srcOrd="8" destOrd="0" presId="urn:microsoft.com/office/officeart/2005/8/layout/hList7"/>
    <dgm:cxn modelId="{FD2B2C80-645D-4411-9998-46101F0BE3BF}" type="presParOf" srcId="{036E9D1F-B227-407E-B28C-2C149002E727}" destId="{E73E98A9-FA04-4FEB-A824-971BAD47A40C}" srcOrd="0" destOrd="0" presId="urn:microsoft.com/office/officeart/2005/8/layout/hList7"/>
    <dgm:cxn modelId="{0F4539E2-54A6-42B2-BBF1-852D04454C26}" type="presParOf" srcId="{036E9D1F-B227-407E-B28C-2C149002E727}" destId="{CB1B99E0-9D5E-4ECE-B70E-93016B3B8988}" srcOrd="1" destOrd="0" presId="urn:microsoft.com/office/officeart/2005/8/layout/hList7"/>
    <dgm:cxn modelId="{F9B5150B-CAC1-4CF2-8594-CBD8ADEAE8F9}" type="presParOf" srcId="{036E9D1F-B227-407E-B28C-2C149002E727}" destId="{8EBDECA3-283C-4F39-9564-7A8E373D78E4}" srcOrd="2" destOrd="0" presId="urn:microsoft.com/office/officeart/2005/8/layout/hList7"/>
    <dgm:cxn modelId="{558AF006-0F6E-4E53-8C48-1F79C7D77C21}" type="presParOf" srcId="{036E9D1F-B227-407E-B28C-2C149002E727}" destId="{98E53ABC-3DEE-4B8A-9BC7-084FCE0D511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60A90-5E18-4236-932B-A90F66F5C51A}">
      <dsp:nvSpPr>
        <dsp:cNvPr id="0" name=""/>
        <dsp:cNvSpPr/>
      </dsp:nvSpPr>
      <dsp:spPr>
        <a:xfrm>
          <a:off x="2756637" y="365106"/>
          <a:ext cx="1564555" cy="156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My Actions</a:t>
          </a:r>
          <a:endParaRPr lang="en-US" sz="3300" kern="1200" dirty="0"/>
        </a:p>
      </dsp:txBody>
      <dsp:txXfrm>
        <a:off x="2756637" y="365106"/>
        <a:ext cx="1564555" cy="1564555"/>
      </dsp:txXfrm>
    </dsp:sp>
    <dsp:sp modelId="{2D1C3992-BBEF-4002-B0AF-692EE5DA2A56}">
      <dsp:nvSpPr>
        <dsp:cNvPr id="0" name=""/>
        <dsp:cNvSpPr/>
      </dsp:nvSpPr>
      <dsp:spPr>
        <a:xfrm>
          <a:off x="-365" y="266334"/>
          <a:ext cx="4420330" cy="4420330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D0480-06C3-4A7A-9398-3C8E901353DA}">
      <dsp:nvSpPr>
        <dsp:cNvPr id="0" name=""/>
        <dsp:cNvSpPr/>
      </dsp:nvSpPr>
      <dsp:spPr>
        <a:xfrm>
          <a:off x="2756637" y="3023337"/>
          <a:ext cx="1564555" cy="156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As others see me</a:t>
          </a:r>
          <a:endParaRPr lang="en-US" sz="3300" kern="1200" dirty="0"/>
        </a:p>
      </dsp:txBody>
      <dsp:txXfrm>
        <a:off x="2756637" y="3023337"/>
        <a:ext cx="1564555" cy="1564555"/>
      </dsp:txXfrm>
    </dsp:sp>
    <dsp:sp modelId="{12EE3888-D529-403A-B1F1-B9080C57F9F7}">
      <dsp:nvSpPr>
        <dsp:cNvPr id="0" name=""/>
        <dsp:cNvSpPr/>
      </dsp:nvSpPr>
      <dsp:spPr>
        <a:xfrm>
          <a:off x="-365" y="266334"/>
          <a:ext cx="4420330" cy="4420330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90F1A-7186-45A0-BE66-AD3D40CAC17F}">
      <dsp:nvSpPr>
        <dsp:cNvPr id="0" name=""/>
        <dsp:cNvSpPr/>
      </dsp:nvSpPr>
      <dsp:spPr>
        <a:xfrm>
          <a:off x="98406" y="3023337"/>
          <a:ext cx="1564555" cy="156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Others reaction to me</a:t>
          </a:r>
          <a:endParaRPr lang="en-US" sz="3300" kern="1200" dirty="0"/>
        </a:p>
      </dsp:txBody>
      <dsp:txXfrm>
        <a:off x="98406" y="3023337"/>
        <a:ext cx="1564555" cy="1564555"/>
      </dsp:txXfrm>
    </dsp:sp>
    <dsp:sp modelId="{7EBBF664-9CA5-4CF6-AC6D-9664DCB8C294}">
      <dsp:nvSpPr>
        <dsp:cNvPr id="0" name=""/>
        <dsp:cNvSpPr/>
      </dsp:nvSpPr>
      <dsp:spPr>
        <a:xfrm>
          <a:off x="-365" y="266334"/>
          <a:ext cx="4420330" cy="4420330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C6DB4-4F8B-46F7-94CF-F6CF01E76425}">
      <dsp:nvSpPr>
        <dsp:cNvPr id="0" name=""/>
        <dsp:cNvSpPr/>
      </dsp:nvSpPr>
      <dsp:spPr>
        <a:xfrm>
          <a:off x="98406" y="365106"/>
          <a:ext cx="1564555" cy="156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As I see myself</a:t>
          </a:r>
          <a:endParaRPr lang="en-US" sz="3300" kern="1200" dirty="0"/>
        </a:p>
      </dsp:txBody>
      <dsp:txXfrm>
        <a:off x="98406" y="365106"/>
        <a:ext cx="1564555" cy="1564555"/>
      </dsp:txXfrm>
    </dsp:sp>
    <dsp:sp modelId="{FB247CC0-9A1C-42E3-A028-8DE33AEE2A6C}">
      <dsp:nvSpPr>
        <dsp:cNvPr id="0" name=""/>
        <dsp:cNvSpPr/>
      </dsp:nvSpPr>
      <dsp:spPr>
        <a:xfrm>
          <a:off x="-365" y="266334"/>
          <a:ext cx="4420330" cy="4420330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26142-5D2D-4FFF-A3BC-B647ECB568EE}">
      <dsp:nvSpPr>
        <dsp:cNvPr id="0" name=""/>
        <dsp:cNvSpPr/>
      </dsp:nvSpPr>
      <dsp:spPr>
        <a:xfrm>
          <a:off x="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1</a:t>
          </a:r>
          <a:endParaRPr lang="en-US" sz="2100" kern="1200" dirty="0"/>
        </a:p>
      </dsp:txBody>
      <dsp:txXfrm>
        <a:off x="0" y="1378585"/>
        <a:ext cx="819174" cy="1378585"/>
      </dsp:txXfrm>
    </dsp:sp>
    <dsp:sp modelId="{7EA2A91C-6FD8-4602-A128-83187900C9F8}">
      <dsp:nvSpPr>
        <dsp:cNvPr id="0" name=""/>
        <dsp:cNvSpPr/>
      </dsp:nvSpPr>
      <dsp:spPr>
        <a:xfrm>
          <a:off x="245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F3D2F-D42A-4E48-BB21-138FFA7CA346}">
      <dsp:nvSpPr>
        <dsp:cNvPr id="0" name=""/>
        <dsp:cNvSpPr/>
      </dsp:nvSpPr>
      <dsp:spPr>
        <a:xfrm>
          <a:off x="84375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2</a:t>
          </a:r>
          <a:endParaRPr lang="en-US" sz="2100" kern="1200" dirty="0"/>
        </a:p>
      </dsp:txBody>
      <dsp:txXfrm>
        <a:off x="843750" y="1378585"/>
        <a:ext cx="819174" cy="1378585"/>
      </dsp:txXfrm>
    </dsp:sp>
    <dsp:sp modelId="{8EF23EC2-4761-481F-B4B3-9E8CB7F64510}">
      <dsp:nvSpPr>
        <dsp:cNvPr id="0" name=""/>
        <dsp:cNvSpPr/>
      </dsp:nvSpPr>
      <dsp:spPr>
        <a:xfrm>
          <a:off x="86832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D0949-1113-41D6-A92A-0E7437DFFFF9}">
      <dsp:nvSpPr>
        <dsp:cNvPr id="0" name=""/>
        <dsp:cNvSpPr/>
      </dsp:nvSpPr>
      <dsp:spPr>
        <a:xfrm>
          <a:off x="168750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3</a:t>
          </a:r>
          <a:endParaRPr lang="en-US" sz="2100" kern="1200" dirty="0"/>
        </a:p>
      </dsp:txBody>
      <dsp:txXfrm>
        <a:off x="1687500" y="1378585"/>
        <a:ext cx="819174" cy="1378585"/>
      </dsp:txXfrm>
    </dsp:sp>
    <dsp:sp modelId="{51B5F578-F561-4D4F-BE9D-4F879E802006}">
      <dsp:nvSpPr>
        <dsp:cNvPr id="0" name=""/>
        <dsp:cNvSpPr/>
      </dsp:nvSpPr>
      <dsp:spPr>
        <a:xfrm>
          <a:off x="17120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44EF3-2A0A-4F26-96A8-92DFF58C3F67}">
      <dsp:nvSpPr>
        <dsp:cNvPr id="0" name=""/>
        <dsp:cNvSpPr/>
      </dsp:nvSpPr>
      <dsp:spPr>
        <a:xfrm>
          <a:off x="253125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4</a:t>
          </a:r>
          <a:endParaRPr lang="en-US" sz="2100" kern="1200" dirty="0"/>
        </a:p>
      </dsp:txBody>
      <dsp:txXfrm>
        <a:off x="2531250" y="1378585"/>
        <a:ext cx="819174" cy="1378585"/>
      </dsp:txXfrm>
    </dsp:sp>
    <dsp:sp modelId="{481E7473-BEDF-4F9B-9D73-238AECB79EE7}">
      <dsp:nvSpPr>
        <dsp:cNvPr id="0" name=""/>
        <dsp:cNvSpPr/>
      </dsp:nvSpPr>
      <dsp:spPr>
        <a:xfrm>
          <a:off x="255582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E98A9-FA04-4FEB-A824-971BAD47A40C}">
      <dsp:nvSpPr>
        <dsp:cNvPr id="0" name=""/>
        <dsp:cNvSpPr/>
      </dsp:nvSpPr>
      <dsp:spPr>
        <a:xfrm>
          <a:off x="337500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5</a:t>
          </a:r>
          <a:endParaRPr lang="en-US" sz="2100" kern="1200" dirty="0"/>
        </a:p>
      </dsp:txBody>
      <dsp:txXfrm>
        <a:off x="3375000" y="1378585"/>
        <a:ext cx="819174" cy="1378585"/>
      </dsp:txXfrm>
    </dsp:sp>
    <dsp:sp modelId="{98E53ABC-3DEE-4B8A-9BC7-084FCE0D511D}">
      <dsp:nvSpPr>
        <dsp:cNvPr id="0" name=""/>
        <dsp:cNvSpPr/>
      </dsp:nvSpPr>
      <dsp:spPr>
        <a:xfrm>
          <a:off x="33995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1E646-A681-4308-9513-DFF164660882}">
      <dsp:nvSpPr>
        <dsp:cNvPr id="0" name=""/>
        <dsp:cNvSpPr/>
      </dsp:nvSpPr>
      <dsp:spPr>
        <a:xfrm>
          <a:off x="167766" y="2757170"/>
          <a:ext cx="3858641" cy="51696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26142-5D2D-4FFF-A3BC-B647ECB568EE}">
      <dsp:nvSpPr>
        <dsp:cNvPr id="0" name=""/>
        <dsp:cNvSpPr/>
      </dsp:nvSpPr>
      <dsp:spPr>
        <a:xfrm>
          <a:off x="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1</a:t>
          </a:r>
          <a:endParaRPr lang="en-US" sz="2100" kern="1200" dirty="0"/>
        </a:p>
      </dsp:txBody>
      <dsp:txXfrm>
        <a:off x="0" y="1378585"/>
        <a:ext cx="819174" cy="1378585"/>
      </dsp:txXfrm>
    </dsp:sp>
    <dsp:sp modelId="{7EA2A91C-6FD8-4602-A128-83187900C9F8}">
      <dsp:nvSpPr>
        <dsp:cNvPr id="0" name=""/>
        <dsp:cNvSpPr/>
      </dsp:nvSpPr>
      <dsp:spPr>
        <a:xfrm>
          <a:off x="245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F3D2F-D42A-4E48-BB21-138FFA7CA346}">
      <dsp:nvSpPr>
        <dsp:cNvPr id="0" name=""/>
        <dsp:cNvSpPr/>
      </dsp:nvSpPr>
      <dsp:spPr>
        <a:xfrm>
          <a:off x="84375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2</a:t>
          </a:r>
          <a:endParaRPr lang="en-US" sz="2100" kern="1200" dirty="0"/>
        </a:p>
      </dsp:txBody>
      <dsp:txXfrm>
        <a:off x="843750" y="1378585"/>
        <a:ext cx="819174" cy="1378585"/>
      </dsp:txXfrm>
    </dsp:sp>
    <dsp:sp modelId="{8EF23EC2-4761-481F-B4B3-9E8CB7F64510}">
      <dsp:nvSpPr>
        <dsp:cNvPr id="0" name=""/>
        <dsp:cNvSpPr/>
      </dsp:nvSpPr>
      <dsp:spPr>
        <a:xfrm>
          <a:off x="86832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D0949-1113-41D6-A92A-0E7437DFFFF9}">
      <dsp:nvSpPr>
        <dsp:cNvPr id="0" name=""/>
        <dsp:cNvSpPr/>
      </dsp:nvSpPr>
      <dsp:spPr>
        <a:xfrm>
          <a:off x="168750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3</a:t>
          </a:r>
          <a:endParaRPr lang="en-US" sz="2100" kern="1200" dirty="0"/>
        </a:p>
      </dsp:txBody>
      <dsp:txXfrm>
        <a:off x="1687500" y="1378585"/>
        <a:ext cx="819174" cy="1378585"/>
      </dsp:txXfrm>
    </dsp:sp>
    <dsp:sp modelId="{51B5F578-F561-4D4F-BE9D-4F879E802006}">
      <dsp:nvSpPr>
        <dsp:cNvPr id="0" name=""/>
        <dsp:cNvSpPr/>
      </dsp:nvSpPr>
      <dsp:spPr>
        <a:xfrm>
          <a:off x="17120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44EF3-2A0A-4F26-96A8-92DFF58C3F67}">
      <dsp:nvSpPr>
        <dsp:cNvPr id="0" name=""/>
        <dsp:cNvSpPr/>
      </dsp:nvSpPr>
      <dsp:spPr>
        <a:xfrm>
          <a:off x="253125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4</a:t>
          </a:r>
          <a:endParaRPr lang="en-US" sz="2100" kern="1200" dirty="0"/>
        </a:p>
      </dsp:txBody>
      <dsp:txXfrm>
        <a:off x="2531250" y="1378585"/>
        <a:ext cx="819174" cy="1378585"/>
      </dsp:txXfrm>
    </dsp:sp>
    <dsp:sp modelId="{481E7473-BEDF-4F9B-9D73-238AECB79EE7}">
      <dsp:nvSpPr>
        <dsp:cNvPr id="0" name=""/>
        <dsp:cNvSpPr/>
      </dsp:nvSpPr>
      <dsp:spPr>
        <a:xfrm>
          <a:off x="255582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E98A9-FA04-4FEB-A824-971BAD47A40C}">
      <dsp:nvSpPr>
        <dsp:cNvPr id="0" name=""/>
        <dsp:cNvSpPr/>
      </dsp:nvSpPr>
      <dsp:spPr>
        <a:xfrm>
          <a:off x="337500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5</a:t>
          </a:r>
          <a:endParaRPr lang="en-US" sz="2100" kern="1200" dirty="0"/>
        </a:p>
      </dsp:txBody>
      <dsp:txXfrm>
        <a:off x="3375000" y="1378585"/>
        <a:ext cx="819174" cy="1378585"/>
      </dsp:txXfrm>
    </dsp:sp>
    <dsp:sp modelId="{98E53ABC-3DEE-4B8A-9BC7-084FCE0D511D}">
      <dsp:nvSpPr>
        <dsp:cNvPr id="0" name=""/>
        <dsp:cNvSpPr/>
      </dsp:nvSpPr>
      <dsp:spPr>
        <a:xfrm>
          <a:off x="33995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1E646-A681-4308-9513-DFF164660882}">
      <dsp:nvSpPr>
        <dsp:cNvPr id="0" name=""/>
        <dsp:cNvSpPr/>
      </dsp:nvSpPr>
      <dsp:spPr>
        <a:xfrm>
          <a:off x="167766" y="2757170"/>
          <a:ext cx="3858641" cy="51696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26142-5D2D-4FFF-A3BC-B647ECB568EE}">
      <dsp:nvSpPr>
        <dsp:cNvPr id="0" name=""/>
        <dsp:cNvSpPr/>
      </dsp:nvSpPr>
      <dsp:spPr>
        <a:xfrm>
          <a:off x="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1</a:t>
          </a:r>
          <a:endParaRPr lang="en-US" sz="2100" kern="1200" dirty="0"/>
        </a:p>
      </dsp:txBody>
      <dsp:txXfrm>
        <a:off x="0" y="1378585"/>
        <a:ext cx="819174" cy="1378585"/>
      </dsp:txXfrm>
    </dsp:sp>
    <dsp:sp modelId="{7EA2A91C-6FD8-4602-A128-83187900C9F8}">
      <dsp:nvSpPr>
        <dsp:cNvPr id="0" name=""/>
        <dsp:cNvSpPr/>
      </dsp:nvSpPr>
      <dsp:spPr>
        <a:xfrm>
          <a:off x="245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F3D2F-D42A-4E48-BB21-138FFA7CA346}">
      <dsp:nvSpPr>
        <dsp:cNvPr id="0" name=""/>
        <dsp:cNvSpPr/>
      </dsp:nvSpPr>
      <dsp:spPr>
        <a:xfrm>
          <a:off x="84375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2</a:t>
          </a:r>
          <a:endParaRPr lang="en-US" sz="2100" kern="1200" dirty="0"/>
        </a:p>
      </dsp:txBody>
      <dsp:txXfrm>
        <a:off x="843750" y="1378585"/>
        <a:ext cx="819174" cy="1378585"/>
      </dsp:txXfrm>
    </dsp:sp>
    <dsp:sp modelId="{8EF23EC2-4761-481F-B4B3-9E8CB7F64510}">
      <dsp:nvSpPr>
        <dsp:cNvPr id="0" name=""/>
        <dsp:cNvSpPr/>
      </dsp:nvSpPr>
      <dsp:spPr>
        <a:xfrm>
          <a:off x="86832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D0949-1113-41D6-A92A-0E7437DFFFF9}">
      <dsp:nvSpPr>
        <dsp:cNvPr id="0" name=""/>
        <dsp:cNvSpPr/>
      </dsp:nvSpPr>
      <dsp:spPr>
        <a:xfrm>
          <a:off x="168750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3</a:t>
          </a:r>
          <a:endParaRPr lang="en-US" sz="2100" kern="1200" dirty="0"/>
        </a:p>
      </dsp:txBody>
      <dsp:txXfrm>
        <a:off x="1687500" y="1378585"/>
        <a:ext cx="819174" cy="1378585"/>
      </dsp:txXfrm>
    </dsp:sp>
    <dsp:sp modelId="{51B5F578-F561-4D4F-BE9D-4F879E802006}">
      <dsp:nvSpPr>
        <dsp:cNvPr id="0" name=""/>
        <dsp:cNvSpPr/>
      </dsp:nvSpPr>
      <dsp:spPr>
        <a:xfrm>
          <a:off x="17120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44EF3-2A0A-4F26-96A8-92DFF58C3F67}">
      <dsp:nvSpPr>
        <dsp:cNvPr id="0" name=""/>
        <dsp:cNvSpPr/>
      </dsp:nvSpPr>
      <dsp:spPr>
        <a:xfrm>
          <a:off x="253125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4</a:t>
          </a:r>
          <a:endParaRPr lang="en-US" sz="2100" kern="1200" dirty="0"/>
        </a:p>
      </dsp:txBody>
      <dsp:txXfrm>
        <a:off x="2531250" y="1378585"/>
        <a:ext cx="819174" cy="1378585"/>
      </dsp:txXfrm>
    </dsp:sp>
    <dsp:sp modelId="{481E7473-BEDF-4F9B-9D73-238AECB79EE7}">
      <dsp:nvSpPr>
        <dsp:cNvPr id="0" name=""/>
        <dsp:cNvSpPr/>
      </dsp:nvSpPr>
      <dsp:spPr>
        <a:xfrm>
          <a:off x="255582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E98A9-FA04-4FEB-A824-971BAD47A40C}">
      <dsp:nvSpPr>
        <dsp:cNvPr id="0" name=""/>
        <dsp:cNvSpPr/>
      </dsp:nvSpPr>
      <dsp:spPr>
        <a:xfrm>
          <a:off x="337500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5</a:t>
          </a:r>
          <a:endParaRPr lang="en-US" sz="2100" kern="1200" dirty="0"/>
        </a:p>
      </dsp:txBody>
      <dsp:txXfrm>
        <a:off x="3375000" y="1378585"/>
        <a:ext cx="819174" cy="1378585"/>
      </dsp:txXfrm>
    </dsp:sp>
    <dsp:sp modelId="{98E53ABC-3DEE-4B8A-9BC7-084FCE0D511D}">
      <dsp:nvSpPr>
        <dsp:cNvPr id="0" name=""/>
        <dsp:cNvSpPr/>
      </dsp:nvSpPr>
      <dsp:spPr>
        <a:xfrm>
          <a:off x="33995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1E646-A681-4308-9513-DFF164660882}">
      <dsp:nvSpPr>
        <dsp:cNvPr id="0" name=""/>
        <dsp:cNvSpPr/>
      </dsp:nvSpPr>
      <dsp:spPr>
        <a:xfrm>
          <a:off x="167766" y="2757170"/>
          <a:ext cx="3858641" cy="51696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26142-5D2D-4FFF-A3BC-B647ECB568EE}">
      <dsp:nvSpPr>
        <dsp:cNvPr id="0" name=""/>
        <dsp:cNvSpPr/>
      </dsp:nvSpPr>
      <dsp:spPr>
        <a:xfrm>
          <a:off x="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1</a:t>
          </a:r>
          <a:endParaRPr lang="en-US" sz="2100" kern="1200" dirty="0"/>
        </a:p>
      </dsp:txBody>
      <dsp:txXfrm>
        <a:off x="0" y="1378585"/>
        <a:ext cx="819174" cy="1378585"/>
      </dsp:txXfrm>
    </dsp:sp>
    <dsp:sp modelId="{7EA2A91C-6FD8-4602-A128-83187900C9F8}">
      <dsp:nvSpPr>
        <dsp:cNvPr id="0" name=""/>
        <dsp:cNvSpPr/>
      </dsp:nvSpPr>
      <dsp:spPr>
        <a:xfrm>
          <a:off x="245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F3D2F-D42A-4E48-BB21-138FFA7CA346}">
      <dsp:nvSpPr>
        <dsp:cNvPr id="0" name=""/>
        <dsp:cNvSpPr/>
      </dsp:nvSpPr>
      <dsp:spPr>
        <a:xfrm>
          <a:off x="84375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2</a:t>
          </a:r>
          <a:endParaRPr lang="en-US" sz="2100" kern="1200" dirty="0"/>
        </a:p>
      </dsp:txBody>
      <dsp:txXfrm>
        <a:off x="843750" y="1378585"/>
        <a:ext cx="819174" cy="1378585"/>
      </dsp:txXfrm>
    </dsp:sp>
    <dsp:sp modelId="{8EF23EC2-4761-481F-B4B3-9E8CB7F64510}">
      <dsp:nvSpPr>
        <dsp:cNvPr id="0" name=""/>
        <dsp:cNvSpPr/>
      </dsp:nvSpPr>
      <dsp:spPr>
        <a:xfrm>
          <a:off x="86832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D0949-1113-41D6-A92A-0E7437DFFFF9}">
      <dsp:nvSpPr>
        <dsp:cNvPr id="0" name=""/>
        <dsp:cNvSpPr/>
      </dsp:nvSpPr>
      <dsp:spPr>
        <a:xfrm>
          <a:off x="168750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3</a:t>
          </a:r>
          <a:endParaRPr lang="en-US" sz="2100" kern="1200" dirty="0"/>
        </a:p>
      </dsp:txBody>
      <dsp:txXfrm>
        <a:off x="1687500" y="1378585"/>
        <a:ext cx="819174" cy="1378585"/>
      </dsp:txXfrm>
    </dsp:sp>
    <dsp:sp modelId="{51B5F578-F561-4D4F-BE9D-4F879E802006}">
      <dsp:nvSpPr>
        <dsp:cNvPr id="0" name=""/>
        <dsp:cNvSpPr/>
      </dsp:nvSpPr>
      <dsp:spPr>
        <a:xfrm>
          <a:off x="17120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44EF3-2A0A-4F26-96A8-92DFF58C3F67}">
      <dsp:nvSpPr>
        <dsp:cNvPr id="0" name=""/>
        <dsp:cNvSpPr/>
      </dsp:nvSpPr>
      <dsp:spPr>
        <a:xfrm>
          <a:off x="253125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4</a:t>
          </a:r>
          <a:endParaRPr lang="en-US" sz="2100" kern="1200" dirty="0"/>
        </a:p>
      </dsp:txBody>
      <dsp:txXfrm>
        <a:off x="2531250" y="1378585"/>
        <a:ext cx="819174" cy="1378585"/>
      </dsp:txXfrm>
    </dsp:sp>
    <dsp:sp modelId="{481E7473-BEDF-4F9B-9D73-238AECB79EE7}">
      <dsp:nvSpPr>
        <dsp:cNvPr id="0" name=""/>
        <dsp:cNvSpPr/>
      </dsp:nvSpPr>
      <dsp:spPr>
        <a:xfrm>
          <a:off x="255582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E98A9-FA04-4FEB-A824-971BAD47A40C}">
      <dsp:nvSpPr>
        <dsp:cNvPr id="0" name=""/>
        <dsp:cNvSpPr/>
      </dsp:nvSpPr>
      <dsp:spPr>
        <a:xfrm>
          <a:off x="337500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5</a:t>
          </a:r>
          <a:endParaRPr lang="en-US" sz="2100" kern="1200" dirty="0"/>
        </a:p>
      </dsp:txBody>
      <dsp:txXfrm>
        <a:off x="3375000" y="1378585"/>
        <a:ext cx="819174" cy="1378585"/>
      </dsp:txXfrm>
    </dsp:sp>
    <dsp:sp modelId="{98E53ABC-3DEE-4B8A-9BC7-084FCE0D511D}">
      <dsp:nvSpPr>
        <dsp:cNvPr id="0" name=""/>
        <dsp:cNvSpPr/>
      </dsp:nvSpPr>
      <dsp:spPr>
        <a:xfrm>
          <a:off x="33995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1E646-A681-4308-9513-DFF164660882}">
      <dsp:nvSpPr>
        <dsp:cNvPr id="0" name=""/>
        <dsp:cNvSpPr/>
      </dsp:nvSpPr>
      <dsp:spPr>
        <a:xfrm>
          <a:off x="167766" y="2757170"/>
          <a:ext cx="3858641" cy="51696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26142-5D2D-4FFF-A3BC-B647ECB568EE}">
      <dsp:nvSpPr>
        <dsp:cNvPr id="0" name=""/>
        <dsp:cNvSpPr/>
      </dsp:nvSpPr>
      <dsp:spPr>
        <a:xfrm>
          <a:off x="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1</a:t>
          </a:r>
          <a:endParaRPr lang="en-US" sz="2100" kern="1200" dirty="0"/>
        </a:p>
      </dsp:txBody>
      <dsp:txXfrm>
        <a:off x="0" y="1378585"/>
        <a:ext cx="819174" cy="1378585"/>
      </dsp:txXfrm>
    </dsp:sp>
    <dsp:sp modelId="{7EA2A91C-6FD8-4602-A128-83187900C9F8}">
      <dsp:nvSpPr>
        <dsp:cNvPr id="0" name=""/>
        <dsp:cNvSpPr/>
      </dsp:nvSpPr>
      <dsp:spPr>
        <a:xfrm>
          <a:off x="245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F3D2F-D42A-4E48-BB21-138FFA7CA346}">
      <dsp:nvSpPr>
        <dsp:cNvPr id="0" name=""/>
        <dsp:cNvSpPr/>
      </dsp:nvSpPr>
      <dsp:spPr>
        <a:xfrm>
          <a:off x="84375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2</a:t>
          </a:r>
          <a:endParaRPr lang="en-US" sz="2100" kern="1200" dirty="0"/>
        </a:p>
      </dsp:txBody>
      <dsp:txXfrm>
        <a:off x="843750" y="1378585"/>
        <a:ext cx="819174" cy="1378585"/>
      </dsp:txXfrm>
    </dsp:sp>
    <dsp:sp modelId="{8EF23EC2-4761-481F-B4B3-9E8CB7F64510}">
      <dsp:nvSpPr>
        <dsp:cNvPr id="0" name=""/>
        <dsp:cNvSpPr/>
      </dsp:nvSpPr>
      <dsp:spPr>
        <a:xfrm>
          <a:off x="86832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D0949-1113-41D6-A92A-0E7437DFFFF9}">
      <dsp:nvSpPr>
        <dsp:cNvPr id="0" name=""/>
        <dsp:cNvSpPr/>
      </dsp:nvSpPr>
      <dsp:spPr>
        <a:xfrm>
          <a:off x="168750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3</a:t>
          </a:r>
          <a:endParaRPr lang="en-US" sz="2100" kern="1200" dirty="0"/>
        </a:p>
      </dsp:txBody>
      <dsp:txXfrm>
        <a:off x="1687500" y="1378585"/>
        <a:ext cx="819174" cy="1378585"/>
      </dsp:txXfrm>
    </dsp:sp>
    <dsp:sp modelId="{51B5F578-F561-4D4F-BE9D-4F879E802006}">
      <dsp:nvSpPr>
        <dsp:cNvPr id="0" name=""/>
        <dsp:cNvSpPr/>
      </dsp:nvSpPr>
      <dsp:spPr>
        <a:xfrm>
          <a:off x="17120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44EF3-2A0A-4F26-96A8-92DFF58C3F67}">
      <dsp:nvSpPr>
        <dsp:cNvPr id="0" name=""/>
        <dsp:cNvSpPr/>
      </dsp:nvSpPr>
      <dsp:spPr>
        <a:xfrm>
          <a:off x="253125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4</a:t>
          </a:r>
          <a:endParaRPr lang="en-US" sz="2100" kern="1200" dirty="0"/>
        </a:p>
      </dsp:txBody>
      <dsp:txXfrm>
        <a:off x="2531250" y="1378585"/>
        <a:ext cx="819174" cy="1378585"/>
      </dsp:txXfrm>
    </dsp:sp>
    <dsp:sp modelId="{481E7473-BEDF-4F9B-9D73-238AECB79EE7}">
      <dsp:nvSpPr>
        <dsp:cNvPr id="0" name=""/>
        <dsp:cNvSpPr/>
      </dsp:nvSpPr>
      <dsp:spPr>
        <a:xfrm>
          <a:off x="255582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E98A9-FA04-4FEB-A824-971BAD47A40C}">
      <dsp:nvSpPr>
        <dsp:cNvPr id="0" name=""/>
        <dsp:cNvSpPr/>
      </dsp:nvSpPr>
      <dsp:spPr>
        <a:xfrm>
          <a:off x="337500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5</a:t>
          </a:r>
          <a:endParaRPr lang="en-US" sz="2100" kern="1200" dirty="0"/>
        </a:p>
      </dsp:txBody>
      <dsp:txXfrm>
        <a:off x="3375000" y="1378585"/>
        <a:ext cx="819174" cy="1378585"/>
      </dsp:txXfrm>
    </dsp:sp>
    <dsp:sp modelId="{98E53ABC-3DEE-4B8A-9BC7-084FCE0D511D}">
      <dsp:nvSpPr>
        <dsp:cNvPr id="0" name=""/>
        <dsp:cNvSpPr/>
      </dsp:nvSpPr>
      <dsp:spPr>
        <a:xfrm>
          <a:off x="33995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1E646-A681-4308-9513-DFF164660882}">
      <dsp:nvSpPr>
        <dsp:cNvPr id="0" name=""/>
        <dsp:cNvSpPr/>
      </dsp:nvSpPr>
      <dsp:spPr>
        <a:xfrm>
          <a:off x="167766" y="2757170"/>
          <a:ext cx="3858641" cy="51696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26142-5D2D-4FFF-A3BC-B647ECB568EE}">
      <dsp:nvSpPr>
        <dsp:cNvPr id="0" name=""/>
        <dsp:cNvSpPr/>
      </dsp:nvSpPr>
      <dsp:spPr>
        <a:xfrm>
          <a:off x="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1</a:t>
          </a:r>
          <a:endParaRPr lang="en-US" sz="2100" kern="1200" dirty="0"/>
        </a:p>
      </dsp:txBody>
      <dsp:txXfrm>
        <a:off x="0" y="1378585"/>
        <a:ext cx="819174" cy="1378585"/>
      </dsp:txXfrm>
    </dsp:sp>
    <dsp:sp modelId="{7EA2A91C-6FD8-4602-A128-83187900C9F8}">
      <dsp:nvSpPr>
        <dsp:cNvPr id="0" name=""/>
        <dsp:cNvSpPr/>
      </dsp:nvSpPr>
      <dsp:spPr>
        <a:xfrm>
          <a:off x="245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F3D2F-D42A-4E48-BB21-138FFA7CA346}">
      <dsp:nvSpPr>
        <dsp:cNvPr id="0" name=""/>
        <dsp:cNvSpPr/>
      </dsp:nvSpPr>
      <dsp:spPr>
        <a:xfrm>
          <a:off x="84375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2</a:t>
          </a:r>
          <a:endParaRPr lang="en-US" sz="2100" kern="1200" dirty="0"/>
        </a:p>
      </dsp:txBody>
      <dsp:txXfrm>
        <a:off x="843750" y="1378585"/>
        <a:ext cx="819174" cy="1378585"/>
      </dsp:txXfrm>
    </dsp:sp>
    <dsp:sp modelId="{8EF23EC2-4761-481F-B4B3-9E8CB7F64510}">
      <dsp:nvSpPr>
        <dsp:cNvPr id="0" name=""/>
        <dsp:cNvSpPr/>
      </dsp:nvSpPr>
      <dsp:spPr>
        <a:xfrm>
          <a:off x="86832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D0949-1113-41D6-A92A-0E7437DFFFF9}">
      <dsp:nvSpPr>
        <dsp:cNvPr id="0" name=""/>
        <dsp:cNvSpPr/>
      </dsp:nvSpPr>
      <dsp:spPr>
        <a:xfrm>
          <a:off x="168750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3</a:t>
          </a:r>
          <a:endParaRPr lang="en-US" sz="2100" kern="1200" dirty="0"/>
        </a:p>
      </dsp:txBody>
      <dsp:txXfrm>
        <a:off x="1687500" y="1378585"/>
        <a:ext cx="819174" cy="1378585"/>
      </dsp:txXfrm>
    </dsp:sp>
    <dsp:sp modelId="{51B5F578-F561-4D4F-BE9D-4F879E802006}">
      <dsp:nvSpPr>
        <dsp:cNvPr id="0" name=""/>
        <dsp:cNvSpPr/>
      </dsp:nvSpPr>
      <dsp:spPr>
        <a:xfrm>
          <a:off x="17120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44EF3-2A0A-4F26-96A8-92DFF58C3F67}">
      <dsp:nvSpPr>
        <dsp:cNvPr id="0" name=""/>
        <dsp:cNvSpPr/>
      </dsp:nvSpPr>
      <dsp:spPr>
        <a:xfrm>
          <a:off x="253125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4</a:t>
          </a:r>
          <a:endParaRPr lang="en-US" sz="2100" kern="1200" dirty="0"/>
        </a:p>
      </dsp:txBody>
      <dsp:txXfrm>
        <a:off x="2531250" y="1378585"/>
        <a:ext cx="819174" cy="1378585"/>
      </dsp:txXfrm>
    </dsp:sp>
    <dsp:sp modelId="{481E7473-BEDF-4F9B-9D73-238AECB79EE7}">
      <dsp:nvSpPr>
        <dsp:cNvPr id="0" name=""/>
        <dsp:cNvSpPr/>
      </dsp:nvSpPr>
      <dsp:spPr>
        <a:xfrm>
          <a:off x="255582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E98A9-FA04-4FEB-A824-971BAD47A40C}">
      <dsp:nvSpPr>
        <dsp:cNvPr id="0" name=""/>
        <dsp:cNvSpPr/>
      </dsp:nvSpPr>
      <dsp:spPr>
        <a:xfrm>
          <a:off x="3375000" y="0"/>
          <a:ext cx="819174" cy="344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5</a:t>
          </a:r>
          <a:endParaRPr lang="en-US" sz="2100" kern="1200" dirty="0"/>
        </a:p>
      </dsp:txBody>
      <dsp:txXfrm>
        <a:off x="3375000" y="1378585"/>
        <a:ext cx="819174" cy="1378585"/>
      </dsp:txXfrm>
    </dsp:sp>
    <dsp:sp modelId="{98E53ABC-3DEE-4B8A-9BC7-084FCE0D511D}">
      <dsp:nvSpPr>
        <dsp:cNvPr id="0" name=""/>
        <dsp:cNvSpPr/>
      </dsp:nvSpPr>
      <dsp:spPr>
        <a:xfrm>
          <a:off x="3399575" y="206787"/>
          <a:ext cx="770024" cy="114767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1E646-A681-4308-9513-DFF164660882}">
      <dsp:nvSpPr>
        <dsp:cNvPr id="0" name=""/>
        <dsp:cNvSpPr/>
      </dsp:nvSpPr>
      <dsp:spPr>
        <a:xfrm>
          <a:off x="167766" y="2757170"/>
          <a:ext cx="3858641" cy="51696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674-2D8F-4A10-99DE-AEE8D3F00A17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ADE-F59E-4D10-832A-15EDBA86D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674-2D8F-4A10-99DE-AEE8D3F00A17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ADE-F59E-4D10-832A-15EDBA86D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674-2D8F-4A10-99DE-AEE8D3F00A17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ADE-F59E-4D10-832A-15EDBA86DC6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674-2D8F-4A10-99DE-AEE8D3F00A17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ADE-F59E-4D10-832A-15EDBA86DC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674-2D8F-4A10-99DE-AEE8D3F00A17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ADE-F59E-4D10-832A-15EDBA86D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674-2D8F-4A10-99DE-AEE8D3F00A17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ADE-F59E-4D10-832A-15EDBA86DC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674-2D8F-4A10-99DE-AEE8D3F00A17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ADE-F59E-4D10-832A-15EDBA86D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674-2D8F-4A10-99DE-AEE8D3F00A17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ADE-F59E-4D10-832A-15EDBA86D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674-2D8F-4A10-99DE-AEE8D3F00A17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ADE-F59E-4D10-832A-15EDBA86D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674-2D8F-4A10-99DE-AEE8D3F00A17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ADE-F59E-4D10-832A-15EDBA86DC6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674-2D8F-4A10-99DE-AEE8D3F00A17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ADE-F59E-4D10-832A-15EDBA86DC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E12674-2D8F-4A10-99DE-AEE8D3F00A17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3E17ADE-F59E-4D10-832A-15EDBA86DC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 Concept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4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Values?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1905000"/>
            <a:ext cx="3822192" cy="4221480"/>
          </a:xfrm>
        </p:spPr>
        <p:txBody>
          <a:bodyPr>
            <a:noAutofit/>
          </a:bodyPr>
          <a:lstStyle/>
          <a:p>
            <a:r>
              <a:rPr lang="en-US" sz="2800" dirty="0" smtClean="0"/>
              <a:t>Qualities, characteristics, or ideas which we feel very strong about.</a:t>
            </a:r>
          </a:p>
          <a:p>
            <a:r>
              <a:rPr lang="en-US" sz="2800" dirty="0" smtClean="0"/>
              <a:t>Affects our:</a:t>
            </a:r>
          </a:p>
          <a:p>
            <a:pPr marL="0" indent="0">
              <a:buNone/>
            </a:pPr>
            <a:r>
              <a:rPr lang="en-US" sz="2800" dirty="0" smtClean="0"/>
              <a:t> 	-Decisions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-Goals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-Behavior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4311949" cy="28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5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get your values?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828800"/>
            <a:ext cx="382219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Home</a:t>
            </a:r>
          </a:p>
          <a:p>
            <a:r>
              <a:rPr lang="en-US" dirty="0" smtClean="0"/>
              <a:t>School</a:t>
            </a:r>
          </a:p>
          <a:p>
            <a:r>
              <a:rPr lang="en-US" dirty="0" smtClean="0"/>
              <a:t>Friends</a:t>
            </a:r>
          </a:p>
          <a:p>
            <a:r>
              <a:rPr lang="en-US" dirty="0" smtClean="0"/>
              <a:t>TV</a:t>
            </a:r>
          </a:p>
          <a:p>
            <a:r>
              <a:rPr lang="en-US" dirty="0" smtClean="0"/>
              <a:t>Church</a:t>
            </a:r>
          </a:p>
          <a:p>
            <a:r>
              <a:rPr lang="en-US" dirty="0" smtClean="0"/>
              <a:t>Year Raised In</a:t>
            </a:r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Society</a:t>
            </a:r>
          </a:p>
          <a:p>
            <a:r>
              <a:rPr lang="en-US" dirty="0" smtClean="0"/>
              <a:t>Work</a:t>
            </a:r>
          </a:p>
          <a:p>
            <a:r>
              <a:rPr lang="en-US" dirty="0" smtClean="0"/>
              <a:t>Books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879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6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7315200"/>
            <a:ext cx="3822192" cy="3447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209800"/>
            <a:ext cx="7933944" cy="4191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Personal</a:t>
            </a:r>
          </a:p>
          <a:p>
            <a:r>
              <a:rPr lang="en-US" sz="3200" dirty="0" smtClean="0"/>
              <a:t>Our actions point out our real values</a:t>
            </a:r>
          </a:p>
          <a:p>
            <a:r>
              <a:rPr lang="en-US" sz="3200" dirty="0" smtClean="0"/>
              <a:t>Give direction/consistency</a:t>
            </a:r>
          </a:p>
          <a:p>
            <a:r>
              <a:rPr lang="en-US" sz="3200" dirty="0" smtClean="0"/>
              <a:t>Experiences-Changes</a:t>
            </a:r>
          </a:p>
          <a:p>
            <a:r>
              <a:rPr lang="en-US" sz="3200" dirty="0" smtClean="0"/>
              <a:t>Gives us an identity</a:t>
            </a:r>
          </a:p>
          <a:p>
            <a:r>
              <a:rPr lang="en-US" sz="3200" dirty="0" smtClean="0"/>
              <a:t>Freely Chosen</a:t>
            </a:r>
          </a:p>
          <a:p>
            <a:r>
              <a:rPr lang="en-US" sz="3200" dirty="0" smtClean="0"/>
              <a:t>Respecting someone else’s values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549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vs Fact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Value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Statement of one’s personal beliefs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Fact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Established by observation and measurement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257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 Moral</a:t>
            </a:r>
          </a:p>
          <a:p>
            <a:r>
              <a:rPr lang="en-US" dirty="0" smtClean="0"/>
              <a:t>2. Aesthetic</a:t>
            </a:r>
          </a:p>
          <a:p>
            <a:r>
              <a:rPr lang="en-US" dirty="0" smtClean="0"/>
              <a:t>3. Material</a:t>
            </a:r>
          </a:p>
          <a:p>
            <a:r>
              <a:rPr lang="en-US" dirty="0" smtClean="0"/>
              <a:t>4. Intrinsic</a:t>
            </a:r>
          </a:p>
          <a:p>
            <a:r>
              <a:rPr lang="en-US" dirty="0" smtClean="0"/>
              <a:t>5. Extrinsic</a:t>
            </a:r>
          </a:p>
          <a:p>
            <a:r>
              <a:rPr lang="en-US" dirty="0" smtClean="0"/>
              <a:t>6. Universal</a:t>
            </a:r>
          </a:p>
          <a:p>
            <a:r>
              <a:rPr lang="en-US" dirty="0" smtClean="0"/>
              <a:t>7. Group Specific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38" y="2438400"/>
            <a:ext cx="6424862" cy="260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282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1676400"/>
            <a:ext cx="3822192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Family</a:t>
            </a:r>
          </a:p>
          <a:p>
            <a:r>
              <a:rPr lang="en-US" dirty="0" smtClean="0"/>
              <a:t>Religion</a:t>
            </a:r>
          </a:p>
          <a:p>
            <a:r>
              <a:rPr lang="en-US" dirty="0" smtClean="0"/>
              <a:t>Money</a:t>
            </a:r>
          </a:p>
          <a:p>
            <a:r>
              <a:rPr lang="en-US" dirty="0" smtClean="0"/>
              <a:t>Marriage</a:t>
            </a:r>
          </a:p>
          <a:p>
            <a:r>
              <a:rPr lang="en-US" dirty="0" smtClean="0"/>
              <a:t>Travel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Recreation</a:t>
            </a:r>
          </a:p>
          <a:p>
            <a:r>
              <a:rPr lang="en-US" dirty="0" smtClean="0"/>
              <a:t>Sports</a:t>
            </a:r>
          </a:p>
          <a:p>
            <a:r>
              <a:rPr lang="en-US" dirty="0" smtClean="0"/>
              <a:t>Honesty</a:t>
            </a:r>
          </a:p>
          <a:p>
            <a:r>
              <a:rPr lang="en-US" dirty="0" smtClean="0"/>
              <a:t>Winning</a:t>
            </a:r>
          </a:p>
          <a:p>
            <a:r>
              <a:rPr lang="en-US" dirty="0" smtClean="0"/>
              <a:t>Independence</a:t>
            </a:r>
          </a:p>
          <a:p>
            <a:r>
              <a:rPr lang="en-US" dirty="0" smtClean="0"/>
              <a:t>Close Friends</a:t>
            </a:r>
          </a:p>
          <a:p>
            <a:r>
              <a:rPr lang="en-US" dirty="0" smtClean="0"/>
              <a:t>Popularity</a:t>
            </a:r>
          </a:p>
          <a:p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676400"/>
            <a:ext cx="3822192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Career</a:t>
            </a:r>
          </a:p>
          <a:p>
            <a:r>
              <a:rPr lang="en-US" dirty="0" smtClean="0"/>
              <a:t>Peace</a:t>
            </a:r>
          </a:p>
          <a:p>
            <a:r>
              <a:rPr lang="en-US" dirty="0" smtClean="0"/>
              <a:t>Adventure</a:t>
            </a:r>
          </a:p>
          <a:p>
            <a:r>
              <a:rPr lang="en-US" dirty="0" smtClean="0"/>
              <a:t>Prestige</a:t>
            </a:r>
          </a:p>
          <a:p>
            <a:r>
              <a:rPr lang="en-US" dirty="0" smtClean="0"/>
              <a:t>Children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Trust</a:t>
            </a:r>
          </a:p>
          <a:p>
            <a:r>
              <a:rPr lang="en-US" dirty="0" smtClean="0"/>
              <a:t>Loyalty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Influence</a:t>
            </a:r>
          </a:p>
          <a:p>
            <a:r>
              <a:rPr lang="en-US" dirty="0" smtClean="0"/>
              <a:t>Charity</a:t>
            </a:r>
          </a:p>
          <a:p>
            <a:r>
              <a:rPr lang="en-US" dirty="0" smtClean="0"/>
              <a:t>Comfort</a:t>
            </a:r>
          </a:p>
          <a:p>
            <a:r>
              <a:rPr lang="en-US" dirty="0" smtClean="0"/>
              <a:t>Patriotism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25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comprises a goal?</a:t>
            </a:r>
          </a:p>
          <a:p>
            <a:r>
              <a:rPr lang="en-US" dirty="0" smtClean="0"/>
              <a:t>Aspects:</a:t>
            </a:r>
          </a:p>
          <a:p>
            <a:pPr lvl="1"/>
            <a:r>
              <a:rPr lang="en-US" dirty="0" smtClean="0"/>
              <a:t>S-specific</a:t>
            </a:r>
          </a:p>
          <a:p>
            <a:pPr lvl="1"/>
            <a:r>
              <a:rPr lang="en-US" dirty="0" smtClean="0"/>
              <a:t>M-measurable</a:t>
            </a:r>
          </a:p>
          <a:p>
            <a:pPr lvl="1"/>
            <a:r>
              <a:rPr lang="en-US" dirty="0" smtClean="0"/>
              <a:t>A-attainable</a:t>
            </a:r>
          </a:p>
          <a:p>
            <a:pPr lvl="1"/>
            <a:r>
              <a:rPr lang="en-US" dirty="0" smtClean="0"/>
              <a:t>R-realistic</a:t>
            </a:r>
          </a:p>
          <a:p>
            <a:pPr lvl="1"/>
            <a:r>
              <a:rPr lang="en-US" dirty="0" smtClean="0"/>
              <a:t>T-tangible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478135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22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Refusal Skills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Reasons we give in to Peer Pressure:</a:t>
            </a:r>
          </a:p>
          <a:p>
            <a:pPr lvl="1"/>
            <a:r>
              <a:rPr lang="en-US" dirty="0" smtClean="0"/>
              <a:t>To save face</a:t>
            </a:r>
          </a:p>
          <a:p>
            <a:pPr lvl="1"/>
            <a:r>
              <a:rPr lang="en-US" dirty="0" smtClean="0"/>
              <a:t>It’s Easier</a:t>
            </a:r>
          </a:p>
          <a:p>
            <a:pPr lvl="1"/>
            <a:r>
              <a:rPr lang="en-US" dirty="0" smtClean="0"/>
              <a:t>To Fit In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46582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37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1600200"/>
            <a:ext cx="3822192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Broken record technique</a:t>
            </a:r>
          </a:p>
          <a:p>
            <a:r>
              <a:rPr lang="en-US" dirty="0" smtClean="0"/>
              <a:t>Give reasons or excuses</a:t>
            </a:r>
          </a:p>
          <a:p>
            <a:r>
              <a:rPr lang="en-US" dirty="0" smtClean="0"/>
              <a:t>Find a friend who feels the same way you do or recruit an ally</a:t>
            </a:r>
          </a:p>
          <a:p>
            <a:r>
              <a:rPr lang="en-US" dirty="0" smtClean="0"/>
              <a:t>Avoid the situation</a:t>
            </a:r>
          </a:p>
          <a:p>
            <a:r>
              <a:rPr lang="en-US" dirty="0" smtClean="0"/>
              <a:t>Change the subject</a:t>
            </a:r>
          </a:p>
          <a:p>
            <a:r>
              <a:rPr lang="en-US" dirty="0" smtClean="0"/>
              <a:t>Take a stand</a:t>
            </a:r>
          </a:p>
          <a:p>
            <a:r>
              <a:rPr lang="en-US" dirty="0" smtClean="0"/>
              <a:t>Take the pledge</a:t>
            </a:r>
          </a:p>
          <a:p>
            <a:r>
              <a:rPr lang="en-US" dirty="0" smtClean="0"/>
              <a:t>It’s the Law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511131" cy="337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054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Problem Solving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5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-Self-Concept</a:t>
            </a:r>
          </a:p>
          <a:p>
            <a:pPr lvl="1"/>
            <a:r>
              <a:rPr lang="en-US" sz="2400" dirty="0" smtClean="0"/>
              <a:t>How you think about yourself</a:t>
            </a:r>
          </a:p>
          <a:p>
            <a:pPr marL="301943" lvl="1" indent="0">
              <a:buNone/>
            </a:pPr>
            <a:endParaRPr lang="en-US" sz="2400" dirty="0"/>
          </a:p>
          <a:p>
            <a:pPr marL="301943" lvl="1" indent="0">
              <a:buNone/>
            </a:pPr>
            <a:r>
              <a:rPr lang="en-US" sz="2400" dirty="0" smtClean="0"/>
              <a:t>-</a:t>
            </a:r>
            <a:r>
              <a:rPr lang="en-US" sz="2800" dirty="0" smtClean="0"/>
              <a:t>Self- Esteem</a:t>
            </a:r>
          </a:p>
          <a:p>
            <a:pPr marL="301943" lvl="1" indent="0">
              <a:buNone/>
            </a:pPr>
            <a:r>
              <a:rPr lang="en-US" sz="2400" dirty="0" smtClean="0"/>
              <a:t>      How you feel about</a:t>
            </a:r>
          </a:p>
          <a:p>
            <a:pPr marL="301943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what you think of</a:t>
            </a:r>
          </a:p>
          <a:p>
            <a:pPr marL="301943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yourself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429000" cy="473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265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Why is it important to make decisions?</a:t>
            </a:r>
            <a:endParaRPr lang="en-US" sz="4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52301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62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What kind of decisions do you make everyday?</a:t>
            </a:r>
            <a:endParaRPr lang="en-US" sz="4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116135" cy="225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506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5 Easy Steps to Promote Your Success!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04196865"/>
              </p:ext>
            </p:extLst>
          </p:nvPr>
        </p:nvGraphicFramePr>
        <p:xfrm>
          <a:off x="4645024" y="2679700"/>
          <a:ext cx="4194175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611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Step 1:</a:t>
            </a:r>
          </a:p>
          <a:p>
            <a:pPr algn="ctr"/>
            <a:r>
              <a:rPr lang="en-US" sz="4800" dirty="0" smtClean="0"/>
              <a:t>Identify the problem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20723005"/>
              </p:ext>
            </p:extLst>
          </p:nvPr>
        </p:nvGraphicFramePr>
        <p:xfrm>
          <a:off x="4645024" y="2679700"/>
          <a:ext cx="4194175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353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Step 2:</a:t>
            </a:r>
          </a:p>
          <a:p>
            <a:pPr algn="ctr"/>
            <a:r>
              <a:rPr lang="en-US" sz="4800" dirty="0" smtClean="0"/>
              <a:t>Brainstorm possible solutions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95983593"/>
              </p:ext>
            </p:extLst>
          </p:nvPr>
        </p:nvGraphicFramePr>
        <p:xfrm>
          <a:off x="4645024" y="2679700"/>
          <a:ext cx="4194175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2216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800" dirty="0" smtClean="0"/>
              <a:t>Step 3:</a:t>
            </a:r>
          </a:p>
          <a:p>
            <a:pPr algn="ctr"/>
            <a:r>
              <a:rPr lang="en-US" sz="4800" dirty="0" smtClean="0"/>
              <a:t>Explore &amp; Evaluate Possible Solutions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51361158"/>
              </p:ext>
            </p:extLst>
          </p:nvPr>
        </p:nvGraphicFramePr>
        <p:xfrm>
          <a:off x="4645024" y="2679700"/>
          <a:ext cx="4194175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8813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800" dirty="0" smtClean="0"/>
              <a:t>Step 4:</a:t>
            </a:r>
          </a:p>
          <a:p>
            <a:pPr algn="ctr"/>
            <a:r>
              <a:rPr lang="en-US" sz="4800" dirty="0" smtClean="0"/>
              <a:t>Make a decision, plan, &amp; act on the decision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78758759"/>
              </p:ext>
            </p:extLst>
          </p:nvPr>
        </p:nvGraphicFramePr>
        <p:xfrm>
          <a:off x="4645024" y="2679700"/>
          <a:ext cx="4194175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274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79780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800" dirty="0" smtClean="0"/>
              <a:t>Step 5:</a:t>
            </a:r>
          </a:p>
          <a:p>
            <a:pPr algn="ctr"/>
            <a:r>
              <a:rPr lang="en-US" sz="4800" dirty="0" smtClean="0"/>
              <a:t>Evaluate results of the decision &amp; accept responsibility for results of decision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23545359"/>
              </p:ext>
            </p:extLst>
          </p:nvPr>
        </p:nvGraphicFramePr>
        <p:xfrm>
          <a:off x="4645024" y="2679700"/>
          <a:ext cx="4194175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6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person I think I am</a:t>
            </a:r>
            <a:endParaRPr lang="en-US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4769982" cy="317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90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person others think I am</a:t>
            </a:r>
            <a:endParaRPr lang="en-US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2895600"/>
            <a:ext cx="4796896" cy="308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15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797808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The person others think I think I am</a:t>
            </a:r>
          </a:p>
          <a:p>
            <a:endParaRPr lang="en-US" sz="4400" dirty="0" smtClean="0"/>
          </a:p>
          <a:p>
            <a:r>
              <a:rPr lang="en-US" dirty="0"/>
              <a:t>Dove clip http://www.youtube.com/watch?v=litXW91UauE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69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Concept Cycle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0219647"/>
              </p:ext>
            </p:extLst>
          </p:nvPr>
        </p:nvGraphicFramePr>
        <p:xfrm>
          <a:off x="2819400" y="1676400"/>
          <a:ext cx="441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867400" y="8077200"/>
            <a:ext cx="3822192" cy="34472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1905000"/>
            <a:ext cx="3822192" cy="4724400"/>
          </a:xfrm>
        </p:spPr>
        <p:txBody>
          <a:bodyPr>
            <a:noAutofit/>
          </a:bodyPr>
          <a:lstStyle/>
          <a:p>
            <a:r>
              <a:rPr lang="en-US" b="1" dirty="0" smtClean="0"/>
              <a:t>Positive Characteristics</a:t>
            </a:r>
          </a:p>
          <a:p>
            <a:pPr marL="0" indent="0">
              <a:buNone/>
            </a:pPr>
            <a:r>
              <a:rPr lang="en-US" dirty="0" smtClean="0"/>
              <a:t>-I am an okay person</a:t>
            </a:r>
          </a:p>
          <a:p>
            <a:pPr marL="0" indent="0">
              <a:buNone/>
            </a:pPr>
            <a:r>
              <a:rPr lang="en-US" dirty="0" smtClean="0"/>
              <a:t>-I can do anything I want to do</a:t>
            </a:r>
          </a:p>
          <a:p>
            <a:pPr marL="0" indent="0">
              <a:buNone/>
            </a:pPr>
            <a:r>
              <a:rPr lang="en-US" dirty="0" smtClean="0"/>
              <a:t>-I have strengths &amp; abilities</a:t>
            </a:r>
          </a:p>
          <a:p>
            <a:pPr marL="0" indent="0">
              <a:buNone/>
            </a:pPr>
            <a:r>
              <a:rPr lang="en-US" dirty="0" smtClean="0"/>
              <a:t>-I see myself as being as good as or better than my friends</a:t>
            </a:r>
          </a:p>
          <a:p>
            <a:pPr marL="0" indent="0">
              <a:buNone/>
            </a:pPr>
            <a:r>
              <a:rPr lang="en-US" dirty="0" smtClean="0"/>
              <a:t>-There are many ways to do something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828800"/>
            <a:ext cx="3822192" cy="4648200"/>
          </a:xfrm>
        </p:spPr>
        <p:txBody>
          <a:bodyPr>
            <a:normAutofit/>
          </a:bodyPr>
          <a:lstStyle/>
          <a:p>
            <a:r>
              <a:rPr lang="en-US" b="1" dirty="0" smtClean="0"/>
              <a:t>Negative Characteristics</a:t>
            </a:r>
          </a:p>
          <a:p>
            <a:pPr marL="0" indent="0">
              <a:buNone/>
            </a:pPr>
            <a:r>
              <a:rPr lang="en-US" dirty="0" smtClean="0"/>
              <a:t>-I am a jerk.</a:t>
            </a:r>
          </a:p>
          <a:p>
            <a:pPr marL="0" indent="0">
              <a:buNone/>
            </a:pPr>
            <a:r>
              <a:rPr lang="en-US" dirty="0" smtClean="0"/>
              <a:t>-Why try? I could never do it anyway.</a:t>
            </a:r>
          </a:p>
          <a:p>
            <a:pPr marL="0" indent="0">
              <a:buNone/>
            </a:pPr>
            <a:r>
              <a:rPr lang="en-US" dirty="0" smtClean="0"/>
              <a:t>-I cannot do anything right.</a:t>
            </a:r>
          </a:p>
          <a:p>
            <a:pPr marL="0" indent="0">
              <a:buNone/>
            </a:pPr>
            <a:r>
              <a:rPr lang="en-US" dirty="0" smtClean="0"/>
              <a:t>-I am not nearly as good as my friends.</a:t>
            </a:r>
          </a:p>
          <a:p>
            <a:pPr marL="0" indent="0">
              <a:buNone/>
            </a:pPr>
            <a:r>
              <a:rPr lang="en-US" dirty="0" smtClean="0"/>
              <a:t>-I knew my plans would not work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1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can we build our self-esteem?</a:t>
            </a: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600200"/>
            <a:ext cx="490916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05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Survival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Values, Goals, &amp; Refusal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99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</TotalTime>
  <Words>545</Words>
  <Application>Microsoft Office PowerPoint</Application>
  <PresentationFormat>On-screen Show (4:3)</PresentationFormat>
  <Paragraphs>180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Waveform</vt:lpstr>
      <vt:lpstr>Self Concept Cycle</vt:lpstr>
      <vt:lpstr>What is the difference?</vt:lpstr>
      <vt:lpstr>Self- Concept</vt:lpstr>
      <vt:lpstr>Self-Concept</vt:lpstr>
      <vt:lpstr>Self-Concept</vt:lpstr>
      <vt:lpstr>Self Concept Cycle</vt:lpstr>
      <vt:lpstr>Characteristics</vt:lpstr>
      <vt:lpstr>Self Concept</vt:lpstr>
      <vt:lpstr>Survival</vt:lpstr>
      <vt:lpstr>What are Values?</vt:lpstr>
      <vt:lpstr>Where do you get your values?</vt:lpstr>
      <vt:lpstr>Characteristics of Values</vt:lpstr>
      <vt:lpstr>Value vs Fact</vt:lpstr>
      <vt:lpstr>Types of Values</vt:lpstr>
      <vt:lpstr>Values</vt:lpstr>
      <vt:lpstr>Goals</vt:lpstr>
      <vt:lpstr>Refusal Skills</vt:lpstr>
      <vt:lpstr>Save Face</vt:lpstr>
      <vt:lpstr>Decision Making</vt:lpstr>
      <vt:lpstr>Decision Making</vt:lpstr>
      <vt:lpstr>Decision Making</vt:lpstr>
      <vt:lpstr>Decision Making</vt:lpstr>
      <vt:lpstr>Decision Making</vt:lpstr>
      <vt:lpstr>Decision Making</vt:lpstr>
      <vt:lpstr>Decision Making</vt:lpstr>
      <vt:lpstr>Decision Making</vt:lpstr>
      <vt:lpstr>Decision Making</vt:lpstr>
    </vt:vector>
  </TitlesOfParts>
  <Company>Washington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Concept Cycle</dc:title>
  <dc:creator>Tierra Davis</dc:creator>
  <cp:lastModifiedBy>Tierra Davis</cp:lastModifiedBy>
  <cp:revision>6</cp:revision>
  <dcterms:created xsi:type="dcterms:W3CDTF">2014-07-28T19:19:27Z</dcterms:created>
  <dcterms:modified xsi:type="dcterms:W3CDTF">2014-07-28T20:28:28Z</dcterms:modified>
</cp:coreProperties>
</file>