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6"/>
  </p:handoutMasterIdLst>
  <p:sldIdLst>
    <p:sldId id="256" r:id="rId2"/>
    <p:sldId id="262" r:id="rId3"/>
    <p:sldId id="263" r:id="rId4"/>
    <p:sldId id="257" r:id="rId5"/>
    <p:sldId id="264" r:id="rId6"/>
    <p:sldId id="258" r:id="rId7"/>
    <p:sldId id="259" r:id="rId8"/>
    <p:sldId id="266" r:id="rId9"/>
    <p:sldId id="260" r:id="rId10"/>
    <p:sldId id="267" r:id="rId11"/>
    <p:sldId id="261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9C9-57B0-48FD-9F87-AFC46B56DAD6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B86A-E33B-4B26-893B-D145CA18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0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3DF38DC-233D-42A3-A41F-3A9F8D709913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0AA2-58AF-42D1-AC66-A892A2931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erwishes.com/scripts/img.php?productid=68382&amp;size=600&amp;sharpen=1&amp;nz=1&amp;/productid=68382.jp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Design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selecting and organizing of materials to fulfill a function.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i.ehow.com/images/GlobalPhoto/Articles/5349752/340786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13" y="342900"/>
            <a:ext cx="314325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whipup.net/wp-content/images/zrb%20whipup%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057" y="323850"/>
            <a:ext cx="31623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www.masterpiecestudios.com/images/171672lr.gif"/>
          <p:cNvPicPr>
            <a:picLocks noChangeAspect="1" noChangeArrowheads="1"/>
          </p:cNvPicPr>
          <p:nvPr/>
        </p:nvPicPr>
        <p:blipFill rotWithShape="1">
          <a:blip r:embed="rId4" cstate="print"/>
          <a:srcRect l="2857" t="4445" r="3809" b="4445"/>
          <a:stretch/>
        </p:blipFill>
        <p:spPr bwMode="auto">
          <a:xfrm>
            <a:off x="1295400" y="2743200"/>
            <a:ext cx="3200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 descr="http://sewing.craftgossip.com/files/2009/06/justdreamy.jpg"/>
          <p:cNvPicPr>
            <a:picLocks noChangeAspect="1" noChangeArrowheads="1"/>
          </p:cNvPicPr>
          <p:nvPr/>
        </p:nvPicPr>
        <p:blipFill rotWithShape="1">
          <a:blip r:embed="rId5" cstate="print"/>
          <a:srcRect b="10631"/>
          <a:stretch/>
        </p:blipFill>
        <p:spPr bwMode="auto">
          <a:xfrm>
            <a:off x="5455694" y="2841171"/>
            <a:ext cx="3386227" cy="302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Abstract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Unrecognizable as a specific object or thing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padflava.com/wp-content/uploads/abstract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648199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s://encrypted-tbn1.google.com/images?q=tbn:ANd9GcSwE4i92wscQZ8laA51oLTagvSQMPofVPHxwtRD_fxXqITicZ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" y="3276600"/>
            <a:ext cx="2875788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paintingsofabstractart.com/wp-content/uploads/2011/12/Abstract-Art-Toro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7" name="Picture 5" descr="C:\Documents and Settings\User\Local Settings\Temporary Internet Files\Content.IE5\K9U9X45P\MCj044159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610429"/>
            <a:ext cx="42672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Made with the use of stripes, plaids and geometric shapes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h5.ggpht.com/-oDAJKbbS9zA/Tbbh58yzdVI/AAAAAAABrSM/ElNZHcWle1Y/david_hicks_pattern_kevin_sharkey_home_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0.tqn.com/d/graphicssoft/1/0/t/H/5/SKS-Plaid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20143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i.istockimg.com/file_thumbview_approve/4574112/2/stock-illustration-4574112-retro-vector-dots-colorful-seamless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195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types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An integral part of the structure itself.  When structure and design cannot be separated.  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-4500000">
            <a:off x="-633894" y="2921988"/>
            <a:ext cx="5064953" cy="169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Structural Design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_my8a9XhBqQ4/TMFMO-B42rI/AAAAAAAAAGA/YfYUNiPrZ1U/s1600/Venita+Contemporary+Sectional+Sofa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576"/>
            <a:ext cx="4715756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zainteriora.net/wp-content/uploads/2010/10/furniture-desig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066800"/>
            <a:ext cx="4476750" cy="336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lh3.ggpht.com/_8aUL4ebD7fo/S5mG92DelbI/AAAAAAAABME/r0vTj0L5IT4/Luxury%20design%20furniture%20white%20table%20and%20chai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65" y="3733800"/>
            <a:ext cx="3046213" cy="20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Involves the application of color, line, texture, fringe, beads or decoration to an object. 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paddyk.files.wordpress.com/2008/08/couc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"/>
            <a:ext cx="6096000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http://www.decor-collection.com/MakeThumbnail.aspx?file=DCImages/Products/72028.jpg&amp;width=253&amp;height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87656"/>
            <a:ext cx="2409825" cy="307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http://kyzodesign.com.au/pb/wp_fa2fb800/images/img31723443f84551f5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16" y="685800"/>
            <a:ext cx="2511255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www.designspongeonline.com/wp-content/uploads/final_chai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2457" y="3187656"/>
            <a:ext cx="2895600" cy="3554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Design Patterns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Naturalistic</a:t>
            </a:r>
          </a:p>
          <a:p>
            <a:r>
              <a:rPr lang="en-US" dirty="0" smtClean="0"/>
              <a:t>Stylized </a:t>
            </a:r>
          </a:p>
          <a:p>
            <a:r>
              <a:rPr lang="en-US" dirty="0" smtClean="0"/>
              <a:t>Abstract </a:t>
            </a:r>
          </a:p>
          <a:p>
            <a:r>
              <a:rPr lang="en-US" dirty="0" smtClean="0"/>
              <a:t>Geometric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Naturalistic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Reproductions of natural subjects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sterpiecestudios.com/images/171611lr.gif"/>
          <p:cNvPicPr>
            <a:picLocks noChangeAspect="1" noChangeArrowheads="1"/>
          </p:cNvPicPr>
          <p:nvPr/>
        </p:nvPicPr>
        <p:blipFill rotWithShape="1">
          <a:blip r:embed="rId2" cstate="print"/>
          <a:srcRect l="3061" t="4678" r="3402" b="3759"/>
          <a:stretch/>
        </p:blipFill>
        <p:spPr bwMode="auto">
          <a:xfrm>
            <a:off x="228600" y="184428"/>
            <a:ext cx="3396343" cy="338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://www.paperwishes.com/scripts/img.php?productid=68382&amp;size=190&amp;sharpen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667000"/>
            <a:ext cx="3409950" cy="340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digitalscrapbookingnow.com/stpatricks/lightclov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804" y="304800"/>
            <a:ext cx="3383992" cy="338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0" name="Picture 10" descr="http://www.decor-medley.com/image-files/cat-and-dog-home-decor-cat-mu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841171"/>
            <a:ext cx="3438144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Stylized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representation that simplifies the subject to emphasize the basic qualities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515</TotalTime>
  <Words>100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Kilter</vt:lpstr>
      <vt:lpstr>Design </vt:lpstr>
      <vt:lpstr>There are two types of design</vt:lpstr>
      <vt:lpstr>PowerPoint Presentation</vt:lpstr>
      <vt:lpstr>Decorative Design</vt:lpstr>
      <vt:lpstr>PowerPoint Presentation</vt:lpstr>
      <vt:lpstr>Design Patterns</vt:lpstr>
      <vt:lpstr>Naturalistic </vt:lpstr>
      <vt:lpstr>PowerPoint Presentation</vt:lpstr>
      <vt:lpstr>Stylized</vt:lpstr>
      <vt:lpstr>PowerPoint Presentation</vt:lpstr>
      <vt:lpstr>Abstract </vt:lpstr>
      <vt:lpstr>PowerPoint Presentation</vt:lpstr>
      <vt:lpstr>Geometric</vt:lpstr>
      <vt:lpstr>PowerPoint Presentation</vt:lpstr>
    </vt:vector>
  </TitlesOfParts>
  <Company>Cache Co.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</dc:title>
  <dc:creator>User</dc:creator>
  <cp:lastModifiedBy>tierra.davis</cp:lastModifiedBy>
  <cp:revision>17</cp:revision>
  <dcterms:created xsi:type="dcterms:W3CDTF">2010-03-04T19:54:24Z</dcterms:created>
  <dcterms:modified xsi:type="dcterms:W3CDTF">2019-01-15T17:59:21Z</dcterms:modified>
</cp:coreProperties>
</file>