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A1900-D6F7-4F62-AC32-D98882F8520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74F01-EE14-4B16-846F-C2D4059DF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4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633F-C2E9-46BB-ADF9-C1F1C056BA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633F-C2E9-46BB-ADF9-C1F1C056BA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633F-C2E9-46BB-ADF9-C1F1C056BA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633F-C2E9-46BB-ADF9-C1F1C056BA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752A6-FBD7-40F8-B6AA-E02332F8BA6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6BC283-302E-4D87-BEC9-F0DDA50B01A3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99259BF-85E6-47B9-8970-5AE006FF7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8077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/>
              <a:t>Teaching Children About Sexuality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6781800" cy="1066800"/>
          </a:xfrm>
        </p:spPr>
        <p:txBody>
          <a:bodyPr/>
          <a:lstStyle/>
          <a:p>
            <a:r>
              <a:rPr lang="en-US" sz="3600" dirty="0"/>
              <a:t>Why? When? What? How?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b="1" dirty="0" smtClean="0">
                <a:solidFill>
                  <a:schemeClr val="tx1"/>
                </a:solidFill>
              </a:rPr>
              <a:t>To clarify values and morals</a:t>
            </a:r>
            <a:endParaRPr lang="en-US" sz="3200" b="1" dirty="0"/>
          </a:p>
        </p:txBody>
      </p:sp>
      <p:pic>
        <p:nvPicPr>
          <p:cNvPr id="5" name="Content Placeholder 4" descr="st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075" t="926" r="3769" b="11111"/>
          <a:stretch>
            <a:fillRect/>
          </a:stretch>
        </p:blipFill>
        <p:spPr>
          <a:xfrm rot="5400000">
            <a:off x="2003583" y="358617"/>
            <a:ext cx="4953001" cy="72837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686800" cy="5943600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AutoNum type="arabicPeriod" startAt="4"/>
            </a:pPr>
            <a:r>
              <a:rPr lang="en-US" sz="4500" b="1" dirty="0" smtClean="0"/>
              <a:t>To improve communication between the parent and the child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Tx/>
              <a:buAutoNum type="arabicPeriod" startAt="4"/>
            </a:pPr>
            <a:r>
              <a:rPr lang="en-US" sz="4500" b="1" dirty="0" smtClean="0"/>
              <a:t>To recognize destructive elements in relationships including using sex as a bargaining tool.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Tx/>
              <a:buAutoNum type="arabicPeriod" startAt="4"/>
            </a:pPr>
            <a:r>
              <a:rPr lang="en-US" sz="4500" b="1" dirty="0" smtClean="0"/>
              <a:t>To understand marriage fertility and related bodily functions to conception and pregnancy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ow and te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634963" y="-1937035"/>
            <a:ext cx="3962402" cy="84460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Reasons For Teaching Children About Sexuality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02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 To avoid STI’s (STD) which are spreading rapidly</a:t>
            </a: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 To avoid sexual abuse, rape, and the definition of both. To understand how they occur and what to do if they happen.</a:t>
            </a: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 To understand and accept sexuality and bodily functions that will occur later in life</a:t>
            </a:r>
          </a:p>
          <a:p>
            <a:endParaRPr lang="en-US" sz="3500" b="1" dirty="0" smtClean="0"/>
          </a:p>
          <a:p>
            <a:endParaRPr lang="en-US" sz="35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4582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Due to a power outage, only one paramedic responded to the call. The house was very dark so the paramedic asked Kathleen, a 3-yr old girl to hold a flashlight high over her mommy so he could See while he helped deliver the baby...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Very diligently, Kathleen did as she was asked. Heidi pushed And pushed and after a little while, Connor was born.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 paramedic lifted him by his little feet and spanked him on his bottom. Connor began to cry. 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b="1" dirty="0" smtClean="0"/>
              <a:t>The paramedic then thanked Kathleen for her help and asked the wide-eyed 3-yr old what she thought about what she had just witnessed..</a:t>
            </a:r>
            <a:br>
              <a:rPr lang="en-US" sz="2400" b="1" dirty="0" smtClean="0"/>
            </a:br>
            <a:r>
              <a:rPr lang="en-US" sz="2400" b="1" dirty="0" smtClean="0"/>
              <a:t>Kathleen quickly responded, 'He shouldn't have crawled in there in the first place.....smack his butt again!' 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stjohnson\Local Settings\Temporary Internet Files\Content.IE5\0BUD5T3N\MPj040667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Guidelines For Teaching Children About Sexuality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40687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3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Begin teaching when children start asking </a:t>
            </a:r>
            <a:r>
              <a:rPr lang="en-US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questions.</a:t>
            </a:r>
            <a:endParaRPr lang="en-US" sz="35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child has not asked a few questions by the time they are </a:t>
            </a:r>
            <a:r>
              <a:rPr lang="en-US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en-US" sz="3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old, look for opportunities to talk to them about sexuality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AutoNum type="arabicPeriod" startAt="3"/>
            </a:pP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l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688" t="954" b="35305"/>
          <a:stretch>
            <a:fillRect/>
          </a:stretch>
        </p:blipFill>
        <p:spPr>
          <a:xfrm rot="5400000">
            <a:off x="1323217" y="-1018418"/>
            <a:ext cx="6421365" cy="8763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2400" dirty="0" smtClean="0"/>
              <a:t>Guidelines For Teaching Children About Sexuality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0687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2. </a:t>
            </a:r>
            <a:r>
              <a:rPr lang="en-US" sz="4000" b="1" dirty="0" smtClean="0"/>
              <a:t>Always tell the truth!!!!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1" y="17526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mom tried to explain the facts of </a:t>
            </a:r>
          </a:p>
          <a:p>
            <a:pPr algn="ctr"/>
            <a:r>
              <a:rPr lang="en-US" sz="2800" dirty="0" smtClean="0"/>
              <a:t>life to her young children in a way that </a:t>
            </a:r>
          </a:p>
          <a:p>
            <a:pPr algn="ctr"/>
            <a:r>
              <a:rPr lang="en-US" sz="2800" dirty="0" smtClean="0"/>
              <a:t>they could understand.  When she was </a:t>
            </a:r>
          </a:p>
          <a:p>
            <a:pPr algn="ctr"/>
            <a:r>
              <a:rPr lang="en-US" sz="2800" dirty="0" smtClean="0"/>
              <a:t>expecting her third child, she told her </a:t>
            </a:r>
          </a:p>
          <a:p>
            <a:pPr algn="ctr"/>
            <a:r>
              <a:rPr lang="en-US" sz="2800" dirty="0" smtClean="0"/>
              <a:t>toddler and 5 year old that Daddy had </a:t>
            </a:r>
          </a:p>
          <a:p>
            <a:pPr algn="ctr"/>
            <a:r>
              <a:rPr lang="en-US" sz="2800" dirty="0" smtClean="0"/>
              <a:t>planted a seed inside her and a baby </a:t>
            </a:r>
          </a:p>
          <a:p>
            <a:pPr algn="ctr"/>
            <a:r>
              <a:rPr lang="en-US" sz="2800" dirty="0" smtClean="0"/>
              <a:t>grew from that see.  Quite puzzled, the 5 year old asked,</a:t>
            </a:r>
          </a:p>
          <a:p>
            <a:pPr algn="ctr"/>
            <a:r>
              <a:rPr lang="en-US" sz="2800" dirty="0" smtClean="0"/>
              <a:t> “Was my face on that packet of seeds?”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068763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AutoNum type="arabicPeriod" startAt="3"/>
            </a:pPr>
            <a:r>
              <a:rPr lang="en-US" sz="3500" dirty="0" smtClean="0"/>
              <a:t>Use correct terminology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Tx/>
              <a:buAutoNum type="arabicPeriod" startAt="3"/>
            </a:pPr>
            <a:r>
              <a:rPr lang="en-US" sz="3800" dirty="0" smtClean="0"/>
              <a:t>Answer only the questions the child asks and in terms they can understand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457200"/>
            <a:ext cx="150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Charlie, ate baby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43007" y="2971800"/>
            <a:ext cx="87651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My 2 daughters were having a discussion about </a:t>
            </a:r>
          </a:p>
          <a:p>
            <a:pPr algn="ctr"/>
            <a:r>
              <a:rPr lang="en-US" sz="2600" dirty="0" smtClean="0"/>
              <a:t>family resemblance.  “I look like Mom, “ said my nine year old, </a:t>
            </a:r>
          </a:p>
          <a:p>
            <a:pPr algn="ctr"/>
            <a:r>
              <a:rPr lang="en-US" sz="2600" dirty="0" smtClean="0"/>
              <a:t>“but I have Dad’s eyes and Dad’s lips.”</a:t>
            </a:r>
          </a:p>
          <a:p>
            <a:pPr algn="ctr"/>
            <a:r>
              <a:rPr lang="en-US" sz="2600" dirty="0" smtClean="0"/>
              <a:t>The six year old said, “I  look just like Dad, but I have light hair.”</a:t>
            </a:r>
          </a:p>
          <a:p>
            <a:pPr algn="ctr"/>
            <a:r>
              <a:rPr lang="en-US" sz="2600" dirty="0" smtClean="0"/>
              <a:t>Then she turned to her Mom and asked, ‘What does Dad </a:t>
            </a:r>
          </a:p>
          <a:p>
            <a:pPr algn="ctr"/>
            <a:r>
              <a:rPr lang="en-US" sz="2600" dirty="0" smtClean="0"/>
              <a:t>have to do with us being born anyway?”</a:t>
            </a:r>
          </a:p>
          <a:p>
            <a:pPr algn="ctr"/>
            <a:r>
              <a:rPr lang="en-US" sz="2600" dirty="0" smtClean="0"/>
              <a:t>Her older sister jumped right in and said, “Don’t be stupid, </a:t>
            </a:r>
          </a:p>
          <a:p>
            <a:pPr algn="ctr"/>
            <a:r>
              <a:rPr lang="en-US" sz="2600" dirty="0" smtClean="0"/>
              <a:t>Christina. Dad is the one who drove Mom to the hospital.”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89836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/>
              <a:t>A five year old girl asked the question that every parent dreads, “Mommy, how are babies made?” The mom did her best to explain, but the daughter still looked confused.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/>
              <a:t>		“But what about kittens?” she asked.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/>
              <a:t>		“Well, it is exactly the same way.” I said.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/>
              <a:t>		“Wow!” she said excitedly, “My Daddy can do anything!”</a:t>
            </a:r>
          </a:p>
          <a:p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US" sz="2400" dirty="0" smtClean="0"/>
              <a:t>Guidelines For Teaching Children About Sexuality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Always leave the door open for more discussion later</a:t>
            </a:r>
          </a:p>
          <a:p>
            <a:pPr lvl="1"/>
            <a:r>
              <a:rPr lang="en-US" sz="3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“Do you have any more questions? If you ever do, just ask.”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 Explain your moral standpoint as part of every discussion.</a:t>
            </a:r>
          </a:p>
          <a:p>
            <a:pPr lvl="1"/>
            <a:r>
              <a:rPr lang="en-US" sz="3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children share their ideas, opinions, and give input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1905000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Throw up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14400"/>
          </a:xfrm>
        </p:spPr>
        <p:txBody>
          <a:bodyPr/>
          <a:lstStyle/>
          <a:p>
            <a:r>
              <a:rPr lang="en-US" sz="2400" dirty="0" smtClean="0"/>
              <a:t>Guidelines For Teaching Children About Sexuality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068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 Remember that children are naturally curious about physical differences</a:t>
            </a:r>
          </a:p>
          <a:p>
            <a:pPr lvl="1"/>
            <a:r>
              <a:rPr lang="en-US" sz="3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 Answer questions in a calm, matter of fact way</a:t>
            </a:r>
          </a:p>
          <a:p>
            <a:pPr lvl="1"/>
            <a:r>
              <a:rPr lang="en-US" sz="3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Explain about modesty and manners </a:t>
            </a:r>
          </a:p>
          <a:p>
            <a:pPr lvl="1"/>
            <a:r>
              <a:rPr lang="en-US" sz="3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 Do not jump to conclusions</a:t>
            </a:r>
          </a:p>
          <a:p>
            <a:endParaRPr lang="en-US" sz="3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Life’s Greatest Miracle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Fill out the guide while we view “Life’s Greatest Miracle”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4567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stjohnson\Local Settings\Temporary Internet Files\Content.IE5\GIDXI4SS\MPj043880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" y="0"/>
            <a:ext cx="912685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rblepai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018" r="21622" b="32294"/>
          <a:stretch>
            <a:fillRect/>
          </a:stretch>
        </p:blipFill>
        <p:spPr>
          <a:xfrm>
            <a:off x="2667000" y="1676400"/>
            <a:ext cx="3581400" cy="43558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Documents and Settings\stjohnson\Local Settings\Temporary Internet Files\Content.IE5\GIDXI4SS\MPj044315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8086725" cy="5381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5,Reflection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The first time I learned about </a:t>
            </a:r>
            <a:r>
              <a:rPr lang="en-US" sz="5000" b="1" smtClean="0"/>
              <a:t>the Facts of Life… </a:t>
            </a:r>
            <a:r>
              <a:rPr lang="en-US" sz="5000" b="1" dirty="0" smtClean="0"/>
              <a:t>(you finish the prompt with 5 sentences)</a:t>
            </a:r>
            <a:endParaRPr lang="en-US" sz="5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bor.jpg"/>
          <p:cNvPicPr>
            <a:picLocks noChangeAspect="1"/>
          </p:cNvPicPr>
          <p:nvPr/>
        </p:nvPicPr>
        <p:blipFill>
          <a:blip r:embed="rId3" cstate="print"/>
          <a:srcRect l="1316" t="27965" r="59211" b="30858"/>
          <a:stretch>
            <a:fillRect/>
          </a:stretch>
        </p:blipFill>
        <p:spPr>
          <a:xfrm>
            <a:off x="5184154" y="990600"/>
            <a:ext cx="3372778" cy="4800600"/>
          </a:xfrm>
          <a:prstGeom prst="rect">
            <a:avLst/>
          </a:prstGeom>
        </p:spPr>
      </p:pic>
      <p:pic>
        <p:nvPicPr>
          <p:cNvPr id="4" name="Content Placeholder 3" descr="eg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4211" t="64609"/>
          <a:stretch>
            <a:fillRect/>
          </a:stretch>
        </p:blipFill>
        <p:spPr>
          <a:xfrm>
            <a:off x="304800" y="2209800"/>
            <a:ext cx="4288504" cy="3147732"/>
          </a:xfrm>
        </p:spPr>
      </p:pic>
      <p:sp>
        <p:nvSpPr>
          <p:cNvPr id="6" name="TextBox 5"/>
          <p:cNvSpPr txBox="1"/>
          <p:nvPr/>
        </p:nvSpPr>
        <p:spPr>
          <a:xfrm>
            <a:off x="1447800" y="55626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 , 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45720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Leonard, 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w.jpg"/>
          <p:cNvPicPr>
            <a:picLocks noChangeAspect="1"/>
          </p:cNvPicPr>
          <p:nvPr/>
        </p:nvPicPr>
        <p:blipFill>
          <a:blip r:embed="rId3" cstate="print"/>
          <a:srcRect t="52012" r="24161"/>
          <a:stretch>
            <a:fillRect/>
          </a:stretch>
        </p:blipFill>
        <p:spPr>
          <a:xfrm>
            <a:off x="457200" y="914400"/>
            <a:ext cx="3873915" cy="3352800"/>
          </a:xfrm>
          <a:prstGeom prst="rect">
            <a:avLst/>
          </a:prstGeom>
        </p:spPr>
      </p:pic>
      <p:pic>
        <p:nvPicPr>
          <p:cNvPr id="4" name="Content Placeholder 3" descr="triangl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46053" b="52073"/>
          <a:stretch>
            <a:fillRect/>
          </a:stretch>
        </p:blipFill>
        <p:spPr>
          <a:xfrm>
            <a:off x="4876800" y="914400"/>
            <a:ext cx="3960311" cy="4800600"/>
          </a:xfrm>
        </p:spPr>
      </p:pic>
      <p:sp>
        <p:nvSpPr>
          <p:cNvPr id="6" name="TextBox 5"/>
          <p:cNvSpPr txBox="1"/>
          <p:nvPr/>
        </p:nvSpPr>
        <p:spPr>
          <a:xfrm>
            <a:off x="6705600" y="4572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Jonathan, 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810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Simone, 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or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5027" y="0"/>
            <a:ext cx="5013945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ories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8943" y="0"/>
            <a:ext cx="5026113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ctsstor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96444" y="688109"/>
            <a:ext cx="4102216" cy="5486400"/>
          </a:xfrm>
        </p:spPr>
      </p:pic>
      <p:pic>
        <p:nvPicPr>
          <p:cNvPr id="5" name="Picture 4" descr="factsstorie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09600"/>
            <a:ext cx="4330717" cy="556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ctsoflif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381000"/>
            <a:ext cx="64770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r>
              <a:rPr lang="en-US" sz="2800" dirty="0" smtClean="0"/>
              <a:t>Reasons For Teaching Children About Sexuality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768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en-US" sz="4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4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obtain correct facts of </a:t>
            </a:r>
            <a:r>
              <a:rPr lang="en-US" sz="4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anatomy </a:t>
            </a:r>
            <a:r>
              <a:rPr lang="en-US" sz="4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4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physiology 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None/>
            </a:pPr>
            <a:endParaRPr lang="en-US" sz="4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4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4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To improve </a:t>
            </a:r>
            <a:r>
              <a:rPr lang="en-US" sz="4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self-concept</a:t>
            </a:r>
            <a:endParaRPr lang="en-US" sz="4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4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1721</TotalTime>
  <Words>640</Words>
  <Application>Microsoft Office PowerPoint</Application>
  <PresentationFormat>On-screen Show (4:3)</PresentationFormat>
  <Paragraphs>87</Paragraphs>
  <Slides>26</Slides>
  <Notes>23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Metro</vt:lpstr>
      <vt:lpstr>Teaching Children About Sexuality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Reasons For Teaching Children About Sexuality</vt:lpstr>
      <vt:lpstr>3. To clarify values and morals</vt:lpstr>
      <vt:lpstr>PowerPoint Presentation</vt:lpstr>
      <vt:lpstr>PowerPoint Presentation</vt:lpstr>
      <vt:lpstr>Reasons For Teaching Children About Sexuality</vt:lpstr>
      <vt:lpstr>PowerPoint Presentation</vt:lpstr>
      <vt:lpstr>PowerPoint Presentation</vt:lpstr>
      <vt:lpstr>Guidelines For Teaching Children About Sexuality</vt:lpstr>
      <vt:lpstr>PowerPoint Presentation</vt:lpstr>
      <vt:lpstr>Guidelines For Teaching Children About Sexuality</vt:lpstr>
      <vt:lpstr>PowerPoint Presentation</vt:lpstr>
      <vt:lpstr>Guidelines For Teaching Children About Sexuality</vt:lpstr>
      <vt:lpstr>Guidelines For Teaching Children About Sexuality</vt:lpstr>
      <vt:lpstr>Life’s Greatest Miracle</vt:lpstr>
      <vt:lpstr>PowerPoint Presentation</vt:lpstr>
      <vt:lpstr>PowerPoint Presentation</vt:lpstr>
      <vt:lpstr>Art School</vt:lpstr>
      <vt:lpstr>Unit 5,Reflection #1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</dc:title>
  <dc:creator>Marcee Christensen</dc:creator>
  <cp:lastModifiedBy>Tierra Davis</cp:lastModifiedBy>
  <cp:revision>10</cp:revision>
  <dcterms:created xsi:type="dcterms:W3CDTF">2011-04-06T00:05:23Z</dcterms:created>
  <dcterms:modified xsi:type="dcterms:W3CDTF">2014-11-11T22:35:42Z</dcterms:modified>
</cp:coreProperties>
</file>